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16" r:id="rId2"/>
    <p:sldId id="465" r:id="rId3"/>
    <p:sldId id="457" r:id="rId4"/>
    <p:sldId id="466" r:id="rId5"/>
    <p:sldId id="458" r:id="rId6"/>
    <p:sldId id="459" r:id="rId7"/>
    <p:sldId id="268" r:id="rId8"/>
    <p:sldId id="269" r:id="rId9"/>
    <p:sldId id="258" r:id="rId10"/>
    <p:sldId id="260" r:id="rId11"/>
    <p:sldId id="281" r:id="rId12"/>
    <p:sldId id="409" r:id="rId13"/>
    <p:sldId id="430" r:id="rId14"/>
    <p:sldId id="431" r:id="rId15"/>
    <p:sldId id="306" r:id="rId16"/>
    <p:sldId id="421" r:id="rId17"/>
    <p:sldId id="259" r:id="rId18"/>
    <p:sldId id="433" r:id="rId19"/>
    <p:sldId id="462" r:id="rId20"/>
    <p:sldId id="386" r:id="rId21"/>
    <p:sldId id="422" r:id="rId22"/>
    <p:sldId id="481" r:id="rId23"/>
    <p:sldId id="454" r:id="rId24"/>
    <p:sldId id="480" r:id="rId25"/>
    <p:sldId id="389" r:id="rId26"/>
    <p:sldId id="390" r:id="rId27"/>
    <p:sldId id="387" r:id="rId28"/>
    <p:sldId id="308" r:id="rId29"/>
    <p:sldId id="381" r:id="rId30"/>
    <p:sldId id="330" r:id="rId31"/>
    <p:sldId id="362" r:id="rId32"/>
    <p:sldId id="333" r:id="rId33"/>
    <p:sldId id="322" r:id="rId34"/>
    <p:sldId id="325" r:id="rId35"/>
    <p:sldId id="411" r:id="rId36"/>
    <p:sldId id="412" r:id="rId37"/>
    <p:sldId id="426" r:id="rId38"/>
    <p:sldId id="417" r:id="rId39"/>
    <p:sldId id="418" r:id="rId40"/>
    <p:sldId id="415" r:id="rId41"/>
    <p:sldId id="461" r:id="rId42"/>
    <p:sldId id="416" r:id="rId43"/>
    <p:sldId id="256" r:id="rId44"/>
    <p:sldId id="467" r:id="rId45"/>
    <p:sldId id="468" r:id="rId46"/>
    <p:sldId id="479" r:id="rId47"/>
    <p:sldId id="471" r:id="rId48"/>
    <p:sldId id="472" r:id="rId49"/>
    <p:sldId id="473" r:id="rId50"/>
    <p:sldId id="474" r:id="rId51"/>
    <p:sldId id="476" r:id="rId52"/>
    <p:sldId id="482" r:id="rId5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autoAdjust="0"/>
    <p:restoredTop sz="66418" autoAdjust="0"/>
  </p:normalViewPr>
  <p:slideViewPr>
    <p:cSldViewPr snapToGrid="0">
      <p:cViewPr varScale="1">
        <p:scale>
          <a:sx n="58" d="100"/>
          <a:sy n="58" d="100"/>
        </p:scale>
        <p:origin x="1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15-05-19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2.angular.io/docs/ts/latest/guide/appmodule.html#mai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v2.angular.io/docs/ts/latest/guide/appmodule.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20</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launch the application by </a:t>
            </a:r>
            <a:r>
              <a:rPr lang="en-US" sz="1200" b="0" i="1" u="none" strike="noStrike" kern="1200" dirty="0">
                <a:solidFill>
                  <a:schemeClr val="tx1"/>
                </a:solidFill>
                <a:effectLst/>
                <a:latin typeface="+mn-lt"/>
                <a:ea typeface="+mn-ea"/>
                <a:cs typeface="+mn-cs"/>
                <a:hlinkClick r:id="rId3"/>
              </a:rPr>
              <a:t>bootstrapping</a:t>
            </a:r>
            <a:r>
              <a:rPr lang="en-US" sz="1200" b="0" i="0" kern="1200" dirty="0">
                <a:solidFill>
                  <a:schemeClr val="tx1"/>
                </a:solidFill>
                <a:effectLst/>
                <a:latin typeface="+mn-lt"/>
                <a:ea typeface="+mn-ea"/>
                <a:cs typeface="+mn-cs"/>
              </a:rPr>
              <a:t> the root </a:t>
            </a:r>
            <a:r>
              <a:rPr lang="en-US" dirty="0" err="1"/>
              <a:t>AppModule</a:t>
            </a:r>
            <a:r>
              <a:rPr lang="en-US" sz="1200" b="0" i="0" kern="1200" dirty="0">
                <a:solidFill>
                  <a:schemeClr val="tx1"/>
                </a:solidFill>
                <a:effectLst/>
                <a:latin typeface="+mn-lt"/>
                <a:ea typeface="+mn-ea"/>
                <a:cs typeface="+mn-cs"/>
              </a:rPr>
              <a:t>. Among other things, the </a:t>
            </a:r>
            <a:r>
              <a:rPr lang="en-US" sz="1200" b="0" i="1" kern="1200" dirty="0">
                <a:solidFill>
                  <a:schemeClr val="tx1"/>
                </a:solidFill>
                <a:effectLst/>
                <a:latin typeface="+mn-lt"/>
                <a:ea typeface="+mn-ea"/>
                <a:cs typeface="+mn-cs"/>
              </a:rPr>
              <a:t>bootstrapping</a:t>
            </a:r>
            <a:r>
              <a:rPr lang="en-US" sz="1200" b="0" i="0" kern="1200" dirty="0">
                <a:solidFill>
                  <a:schemeClr val="tx1"/>
                </a:solidFill>
                <a:effectLst/>
                <a:latin typeface="+mn-lt"/>
                <a:ea typeface="+mn-ea"/>
                <a:cs typeface="+mn-cs"/>
              </a:rPr>
              <a:t> process creates the component(s) listed in the </a:t>
            </a:r>
            <a:r>
              <a:rPr lang="en-US" dirty="0"/>
              <a:t>bootstrap</a:t>
            </a:r>
            <a:r>
              <a:rPr lang="en-US" sz="1200" b="0" i="0" kern="1200" dirty="0">
                <a:solidFill>
                  <a:schemeClr val="tx1"/>
                </a:solidFill>
                <a:effectLst/>
                <a:latin typeface="+mn-lt"/>
                <a:ea typeface="+mn-ea"/>
                <a:cs typeface="+mn-cs"/>
              </a:rPr>
              <a:t> array and inserts each one into the browser DOM.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https://v2.angular.io/docs/ts/latest/guide/appmodule.html</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4298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912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67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77172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18294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97361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90191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385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15</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17</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5/15/19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808970" y="2047035"/>
            <a:ext cx="10142108" cy="3809941"/>
          </a:xfrm>
        </p:spPr>
        <p:txBody>
          <a:bodyPr lIns="0" tIns="0" rIns="0" bIns="0"/>
          <a:lstStyle>
            <a:lvl1pPr>
              <a:defRPr sz="1768"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5/15/19</a:t>
            </a:fld>
            <a:endParaRPr lang="en-US"/>
          </a:p>
        </p:txBody>
      </p:sp>
      <p:sp>
        <p:nvSpPr>
          <p:cNvPr id="6" name="Holder 6"/>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74342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716594" y="1078632"/>
            <a:ext cx="7199647" cy="4396712"/>
          </a:xfrm>
          <a:prstGeom prst="rect">
            <a:avLst/>
          </a:prstGeom>
          <a:blipFill>
            <a:blip r:embed="rId2" cstate="print"/>
            <a:stretch>
              <a:fillRect/>
            </a:stretch>
          </a:blipFill>
        </p:spPr>
        <p:txBody>
          <a:bodyPr wrap="square" lIns="0" tIns="0" rIns="0" bIns="0" rtlCol="0"/>
          <a:lstStyle/>
          <a:p>
            <a:endParaRPr sz="1632"/>
          </a:p>
        </p:txBody>
      </p:sp>
      <p:sp>
        <p:nvSpPr>
          <p:cNvPr id="19" name="bk object 19"/>
          <p:cNvSpPr/>
          <p:nvPr/>
        </p:nvSpPr>
        <p:spPr>
          <a:xfrm>
            <a:off x="2277828" y="1855296"/>
            <a:ext cx="1788257"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20" name="bk object 20"/>
          <p:cNvSpPr/>
          <p:nvPr/>
        </p:nvSpPr>
        <p:spPr>
          <a:xfrm>
            <a:off x="2270008" y="1849077"/>
            <a:ext cx="1804184" cy="1433213"/>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387798"/>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5/15/19</a:t>
            </a:fld>
            <a:endParaRPr lang="en-US"/>
          </a:p>
        </p:txBody>
      </p:sp>
      <p:sp>
        <p:nvSpPr>
          <p:cNvPr id="7" name="Holder 7"/>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379175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15-05-19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15-05-19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15-05-19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3" y="1890790"/>
            <a:ext cx="2492188" cy="12460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pic>
        <p:nvPicPr>
          <p:cNvPr id="3" name="Picture 2">
            <a:extLst>
              <a:ext uri="{FF2B5EF4-FFF2-40B4-BE49-F238E27FC236}">
                <a16:creationId xmlns:a16="http://schemas.microsoft.com/office/drawing/2014/main" id="{3061F9CE-BAB3-4B49-A4D6-22E6F35F422D}"/>
              </a:ext>
            </a:extLst>
          </p:cNvPr>
          <p:cNvPicPr>
            <a:picLocks noChangeAspect="1"/>
          </p:cNvPicPr>
          <p:nvPr/>
        </p:nvPicPr>
        <p:blipFill>
          <a:blip r:embed="rId6"/>
          <a:stretch>
            <a:fillRect/>
          </a:stretch>
        </p:blipFill>
        <p:spPr>
          <a:xfrm>
            <a:off x="8788803" y="3781486"/>
            <a:ext cx="1511300" cy="1333500"/>
          </a:xfrm>
          <a:prstGeom prst="rect">
            <a:avLst/>
          </a:prstGeom>
        </p:spPr>
      </p:pic>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r>
              <a:rPr lang="nl-NL" sz="2600" b="1" dirty="0" err="1">
                <a:solidFill>
                  <a:srgbClr val="C00000"/>
                </a:solidFill>
              </a:rPr>
              <a:t>extends</a:t>
            </a:r>
            <a:r>
              <a:rPr lang="nl-NL" sz="2600" b="1" dirty="0"/>
              <a:t> </a:t>
            </a:r>
            <a:r>
              <a:rPr lang="nl-NL" sz="2600" b="1" dirty="0" err="1"/>
              <a:t>BaseComponent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5376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2881756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178"/>
            <a:ext cx="12191999" cy="1518046"/>
          </a:xfrm>
        </p:spPr>
        <p:txBody>
          <a:bodyPr>
            <a:noAutofit/>
          </a:bodyPr>
          <a:lstStyle/>
          <a:p>
            <a:r>
              <a:rPr lang="nl-NL" sz="3200" b="1" dirty="0">
                <a:solidFill>
                  <a:srgbClr val="FFC000"/>
                </a:solidFill>
              </a:rPr>
              <a:t>Bootstrap flow</a:t>
            </a:r>
            <a:br>
              <a:rPr lang="nl-NL" sz="2400" b="1" dirty="0">
                <a:solidFill>
                  <a:srgbClr val="FFC000"/>
                </a:solidFill>
              </a:rPr>
            </a:br>
            <a:r>
              <a:rPr lang="en-US" sz="2400" b="1" dirty="0">
                <a:solidFill>
                  <a:schemeClr val="tx1"/>
                </a:solidFill>
              </a:rPr>
              <a:t>C</a:t>
            </a:r>
            <a:r>
              <a:rPr lang="en-US" sz="2400" dirty="0">
                <a:solidFill>
                  <a:schemeClr val="tx1"/>
                </a:solidFill>
              </a:rPr>
              <a:t>reates the component(s) and inserts each one into the browser DOM</a:t>
            </a:r>
            <a:endParaRPr lang="en-US" sz="2400" dirty="0">
              <a:solidFill>
                <a:srgbClr val="FFC000"/>
              </a:solidFill>
            </a:endParaRPr>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5215427" y="3855176"/>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026501" y="3348343"/>
            <a:ext cx="3425" cy="4274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216594" y="5029172"/>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6085137" y="4517669"/>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highlight>
                  <a:srgbClr val="FFFF00"/>
                </a:highlight>
              </a:rPr>
              <a:t>‘</a:t>
            </a:r>
            <a:r>
              <a:rPr lang="nl-NL" sz="2400" b="1" dirty="0" err="1">
                <a:highlight>
                  <a:srgbClr val="FFFF00"/>
                </a:highlight>
              </a:rPr>
              <a:t>book</a:t>
            </a:r>
            <a:r>
              <a:rPr lang="nl-NL" sz="2400" b="1" dirty="0">
                <a:highlight>
                  <a:srgbClr val="FFFF00"/>
                </a:highlight>
              </a:rPr>
              <a:t>-list</a:t>
            </a:r>
            <a:r>
              <a:rPr lang="nl-NL" sz="2000" b="1" dirty="0">
                <a:highlight>
                  <a:srgbClr val="FFFF00"/>
                </a:highlight>
              </a:rPr>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92500" lnSpcReduction="20000"/>
          </a:bodyPr>
          <a:lstStyle/>
          <a:p>
            <a:pPr marL="0" indent="0">
              <a:buNone/>
            </a:pPr>
            <a:r>
              <a:rPr lang="en-US" b="1" dirty="0"/>
              <a:t>Angular Intro</a:t>
            </a:r>
          </a:p>
          <a:p>
            <a:pPr marL="0" indent="0">
              <a:buNone/>
            </a:pPr>
            <a:r>
              <a:rPr lang="en-US" b="1" dirty="0"/>
              <a:t>Components tree</a:t>
            </a:r>
          </a:p>
          <a:p>
            <a:pPr marL="0" indent="0">
              <a:buNone/>
            </a:pPr>
            <a:r>
              <a:rPr lang="en-US" b="1" dirty="0"/>
              <a:t>Routing</a:t>
            </a:r>
          </a:p>
          <a:p>
            <a:pPr marL="0" indent="0">
              <a:buNone/>
            </a:pPr>
            <a:r>
              <a:rPr lang="en-US" b="1" dirty="0"/>
              <a:t>Forms</a:t>
            </a:r>
            <a:endParaRPr lang="en-US" sz="3200" dirty="0"/>
          </a:p>
          <a:p>
            <a:pPr lvl="1"/>
            <a:r>
              <a:rPr lang="en-US" dirty="0"/>
              <a:t>Template Driven Forms</a:t>
            </a:r>
            <a:endParaRPr lang="en-US" sz="2800" dirty="0"/>
          </a:p>
          <a:p>
            <a:pPr lvl="1"/>
            <a:r>
              <a:rPr lang="en-US" dirty="0"/>
              <a:t>Reactive Forms (aka </a:t>
            </a:r>
            <a:r>
              <a:rPr lang="en-US" i="1" dirty="0"/>
              <a:t>Model Driven Forms</a:t>
            </a:r>
            <a:r>
              <a:rPr lang="en-US" dirty="0"/>
              <a:t>)</a:t>
            </a:r>
            <a:endParaRPr lang="en-US" sz="2800" dirty="0"/>
          </a:p>
          <a:p>
            <a:pPr lvl="1"/>
            <a:r>
              <a:rPr lang="en-US" dirty="0"/>
              <a:t>Subscribing to Form events</a:t>
            </a:r>
          </a:p>
          <a:p>
            <a:pPr lvl="1"/>
            <a:r>
              <a:rPr lang="en-US" dirty="0"/>
              <a:t>Validating Form fields</a:t>
            </a:r>
          </a:p>
          <a:p>
            <a:pPr lvl="1"/>
            <a:r>
              <a:rPr lang="en-US" dirty="0" err="1"/>
              <a:t>Unittesting</a:t>
            </a:r>
            <a:r>
              <a:rPr lang="en-US" dirty="0"/>
              <a:t> Reactive Form</a:t>
            </a:r>
          </a:p>
          <a:p>
            <a:pPr lvl="1"/>
            <a:endParaRPr lang="en-US" sz="2800" dirty="0"/>
          </a:p>
          <a:p>
            <a:pPr marL="0" indent="0">
              <a:buNone/>
            </a:pPr>
            <a:r>
              <a:rPr lang="en-US" b="1" dirty="0"/>
              <a:t>E2E tests</a:t>
            </a:r>
            <a:endParaRPr lang="en-US" sz="3200" dirty="0"/>
          </a:p>
          <a:p>
            <a:pPr lvl="1"/>
            <a:r>
              <a:rPr lang="en-US" dirty="0"/>
              <a:t>Blackbox (E2E) testing met: </a:t>
            </a:r>
            <a:r>
              <a:rPr lang="en-US" b="1" dirty="0" err="1"/>
              <a:t>Cypress.io</a:t>
            </a:r>
            <a:endParaRPr lang="en-US" sz="2800"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Create</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 </a:t>
            </a:r>
            <a:r>
              <a:rPr lang="nl-NL" sz="2131" spc="9" dirty="0" err="1">
                <a:latin typeface="Verdana"/>
                <a:cs typeface="Verdana"/>
              </a:rPr>
              <a:t>the</a:t>
            </a:r>
            <a:r>
              <a:rPr lang="nl-NL" sz="2131" spc="9" dirty="0">
                <a:latin typeface="Verdana"/>
                <a:cs typeface="Verdana"/>
              </a:rPr>
              <a:t> </a:t>
            </a:r>
            <a:r>
              <a:rPr lang="nl-NL" sz="2131" spc="9" dirty="0" err="1">
                <a:latin typeface="Verdana"/>
                <a:cs typeface="Verdana"/>
              </a:rPr>
              <a:t>Command</a:t>
            </a:r>
            <a:r>
              <a:rPr lang="nl-NL" sz="2131" spc="9" dirty="0">
                <a:latin typeface="Verdana"/>
                <a:cs typeface="Verdana"/>
              </a:rPr>
              <a:t> 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a:xfrm>
            <a:off x="838200" y="1825625"/>
            <a:ext cx="10515600" cy="4351338"/>
          </a:xfrm>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/petereijgermans11/accelerator-</a:t>
            </a:r>
            <a:r>
              <a:rPr lang="en-US" b="1" dirty="0" err="1">
                <a:solidFill>
                  <a:srgbClr val="C00000"/>
                </a:solidFill>
              </a:rPr>
              <a:t>programma</a:t>
            </a:r>
            <a:endParaRPr lang="en-US" b="1" dirty="0">
              <a:solidFill>
                <a:srgbClr val="C00000"/>
              </a:solidFill>
            </a:endParaRP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848383" y="1749500"/>
            <a:ext cx="5733533" cy="600036"/>
          </a:xfrm>
          <a:prstGeom prst="rect">
            <a:avLst/>
          </a:prstGeom>
        </p:spPr>
        <p:txBody>
          <a:bodyPr vert="horz" wrap="square" lIns="0" tIns="0" rIns="0" bIns="0" rtlCol="0">
            <a:spAutoFit/>
          </a:bodyPr>
          <a:lstStyle/>
          <a:p>
            <a:pPr marL="11516" marR="4607" indent="1090599">
              <a:lnSpc>
                <a:spcPct val="100299"/>
              </a:lnSpc>
            </a:pPr>
            <a:r>
              <a:rPr sz="3899" b="1" spc="-5" dirty="0">
                <a:latin typeface="Arial"/>
                <a:cs typeface="Arial"/>
              </a:rPr>
              <a:t>Angula</a:t>
            </a:r>
            <a:r>
              <a:rPr sz="3899" b="1" dirty="0">
                <a:latin typeface="Arial"/>
                <a:cs typeface="Arial"/>
              </a:rPr>
              <a:t>r</a:t>
            </a:r>
            <a:r>
              <a:rPr sz="3899" b="1" spc="-5" dirty="0">
                <a:latin typeface="Arial"/>
                <a:cs typeface="Arial"/>
              </a:rPr>
              <a:t> </a:t>
            </a:r>
            <a:r>
              <a:rPr sz="3899" b="1" dirty="0">
                <a:latin typeface="Arial"/>
                <a:cs typeface="Arial"/>
              </a:rPr>
              <a:t>-</a:t>
            </a:r>
            <a:r>
              <a:rPr sz="3899" b="1" spc="9" dirty="0">
                <a:latin typeface="Arial"/>
                <a:cs typeface="Arial"/>
              </a:rPr>
              <a:t> </a:t>
            </a:r>
            <a:r>
              <a:rPr sz="3899" b="1" spc="-5" dirty="0">
                <a:latin typeface="Arial"/>
                <a:cs typeface="Arial"/>
              </a:rPr>
              <a:t>Routing</a:t>
            </a:r>
            <a:endParaRPr sz="3899" dirty="0">
              <a:latin typeface="Arial"/>
              <a:cs typeface="Arial"/>
            </a:endParaRPr>
          </a:p>
        </p:txBody>
      </p:sp>
    </p:spTree>
    <p:extLst>
      <p:ext uri="{BB962C8B-B14F-4D97-AF65-F5344CB8AC3E}">
        <p14:creationId xmlns:p14="http://schemas.microsoft.com/office/powerpoint/2010/main" val="3427459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8191" y="2369534"/>
            <a:ext cx="871214" cy="313932"/>
          </a:xfrm>
          <a:prstGeom prst="rect">
            <a:avLst/>
          </a:prstGeom>
        </p:spPr>
        <p:txBody>
          <a:bodyPr vert="horz" wrap="square" lIns="0" tIns="0" rIns="0" bIns="0" rtlCol="0">
            <a:spAutoFit/>
          </a:bodyPr>
          <a:lstStyle/>
          <a:p>
            <a:pPr marL="11516"/>
            <a:r>
              <a:rPr sz="2040" b="1" dirty="0">
                <a:solidFill>
                  <a:srgbClr val="FFFFFF"/>
                </a:solidFill>
                <a:latin typeface="Verdana"/>
                <a:cs typeface="Verdana"/>
              </a:rPr>
              <a:t>Home</a:t>
            </a:r>
            <a:endParaRPr sz="2040">
              <a:latin typeface="Verdana"/>
              <a:cs typeface="Verdana"/>
            </a:endParaRPr>
          </a:p>
        </p:txBody>
      </p:sp>
      <p:sp>
        <p:nvSpPr>
          <p:cNvPr id="3" name="object 3"/>
          <p:cNvSpPr/>
          <p:nvPr/>
        </p:nvSpPr>
        <p:spPr>
          <a:xfrm>
            <a:off x="6478233" y="185529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4" name="object 4"/>
          <p:cNvSpPr/>
          <p:nvPr/>
        </p:nvSpPr>
        <p:spPr>
          <a:xfrm>
            <a:off x="6472014" y="1849077"/>
            <a:ext cx="1435516" cy="1433213"/>
          </a:xfrm>
          <a:custGeom>
            <a:avLst/>
            <a:gdLst/>
            <a:ahLst/>
            <a:cxnLst/>
            <a:rect l="l" t="t" r="r" b="b"/>
            <a:pathLst>
              <a:path w="1583054" h="1580514">
                <a:moveTo>
                  <a:pt x="1582673" y="0"/>
                </a:moveTo>
                <a:lnTo>
                  <a:pt x="0" y="0"/>
                </a:lnTo>
                <a:lnTo>
                  <a:pt x="0" y="1580387"/>
                </a:lnTo>
                <a:lnTo>
                  <a:pt x="1582673" y="1580387"/>
                </a:lnTo>
                <a:lnTo>
                  <a:pt x="1582673" y="1573529"/>
                </a:lnTo>
                <a:lnTo>
                  <a:pt x="13715" y="1573529"/>
                </a:lnTo>
                <a:lnTo>
                  <a:pt x="6857" y="1566671"/>
                </a:lnTo>
                <a:lnTo>
                  <a:pt x="13715" y="1566671"/>
                </a:lnTo>
                <a:lnTo>
                  <a:pt x="13715" y="13715"/>
                </a:lnTo>
                <a:lnTo>
                  <a:pt x="6857" y="13715"/>
                </a:lnTo>
                <a:lnTo>
                  <a:pt x="13715" y="6857"/>
                </a:lnTo>
                <a:lnTo>
                  <a:pt x="1582673" y="6857"/>
                </a:lnTo>
                <a:lnTo>
                  <a:pt x="1582673" y="0"/>
                </a:lnTo>
                <a:close/>
              </a:path>
              <a:path w="1583054" h="1580514">
                <a:moveTo>
                  <a:pt x="13715" y="1566671"/>
                </a:moveTo>
                <a:lnTo>
                  <a:pt x="6857" y="1566671"/>
                </a:lnTo>
                <a:lnTo>
                  <a:pt x="13715" y="1573529"/>
                </a:lnTo>
                <a:lnTo>
                  <a:pt x="13715" y="1566671"/>
                </a:lnTo>
                <a:close/>
              </a:path>
              <a:path w="1583054" h="1580514">
                <a:moveTo>
                  <a:pt x="1568957" y="1566671"/>
                </a:moveTo>
                <a:lnTo>
                  <a:pt x="13715" y="1566671"/>
                </a:lnTo>
                <a:lnTo>
                  <a:pt x="13715" y="1573529"/>
                </a:lnTo>
                <a:lnTo>
                  <a:pt x="1568957" y="1573529"/>
                </a:lnTo>
                <a:lnTo>
                  <a:pt x="1568957" y="1566671"/>
                </a:lnTo>
                <a:close/>
              </a:path>
              <a:path w="1583054" h="1580514">
                <a:moveTo>
                  <a:pt x="1568957" y="6857"/>
                </a:moveTo>
                <a:lnTo>
                  <a:pt x="1568957" y="1573529"/>
                </a:lnTo>
                <a:lnTo>
                  <a:pt x="1575815" y="1566671"/>
                </a:lnTo>
                <a:lnTo>
                  <a:pt x="1582673" y="1566671"/>
                </a:lnTo>
                <a:lnTo>
                  <a:pt x="1582673" y="13715"/>
                </a:lnTo>
                <a:lnTo>
                  <a:pt x="1575815" y="13715"/>
                </a:lnTo>
                <a:lnTo>
                  <a:pt x="1568957" y="6857"/>
                </a:lnTo>
                <a:close/>
              </a:path>
              <a:path w="1583054" h="1580514">
                <a:moveTo>
                  <a:pt x="1582673" y="1566671"/>
                </a:moveTo>
                <a:lnTo>
                  <a:pt x="1575815" y="1566671"/>
                </a:lnTo>
                <a:lnTo>
                  <a:pt x="1568957" y="1573529"/>
                </a:lnTo>
                <a:lnTo>
                  <a:pt x="1582673" y="1573529"/>
                </a:lnTo>
                <a:lnTo>
                  <a:pt x="1582673" y="1566671"/>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6749339" y="2488674"/>
            <a:ext cx="879851" cy="181460"/>
          </a:xfrm>
          <a:prstGeom prst="rect">
            <a:avLst/>
          </a:prstGeom>
        </p:spPr>
        <p:txBody>
          <a:bodyPr vert="horz" wrap="square" lIns="0" tIns="0" rIns="0" bIns="0" rtlCol="0">
            <a:spAutoFit/>
          </a:bodyPr>
          <a:lstStyle/>
          <a:p>
            <a:pPr marL="11516"/>
            <a:r>
              <a:rPr lang="nl-NL" sz="1179" b="1" spc="-14" dirty="0" err="1">
                <a:solidFill>
                  <a:srgbClr val="FFFFFF"/>
                </a:solidFill>
                <a:latin typeface="Verdana"/>
                <a:cs typeface="Verdana"/>
              </a:rPr>
              <a:t>BookList</a:t>
            </a:r>
            <a:endParaRPr sz="1179" dirty="0">
              <a:latin typeface="Verdana"/>
              <a:cs typeface="Verdana"/>
            </a:endParaRPr>
          </a:p>
        </p:txBody>
      </p:sp>
      <p:sp>
        <p:nvSpPr>
          <p:cNvPr id="6" name="object 6"/>
          <p:cNvSpPr/>
          <p:nvPr/>
        </p:nvSpPr>
        <p:spPr>
          <a:xfrm>
            <a:off x="6478233" y="388367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7" name="object 7"/>
          <p:cNvSpPr/>
          <p:nvPr/>
        </p:nvSpPr>
        <p:spPr>
          <a:xfrm>
            <a:off x="6472014" y="3871583"/>
            <a:ext cx="1435516" cy="1433213"/>
          </a:xfrm>
          <a:custGeom>
            <a:avLst/>
            <a:gdLst/>
            <a:ahLst/>
            <a:cxnLst/>
            <a:rect l="l" t="t" r="r" b="b"/>
            <a:pathLst>
              <a:path w="1583054" h="1580514">
                <a:moveTo>
                  <a:pt x="1582673" y="0"/>
                </a:moveTo>
                <a:lnTo>
                  <a:pt x="0" y="0"/>
                </a:lnTo>
                <a:lnTo>
                  <a:pt x="0" y="1580387"/>
                </a:lnTo>
                <a:lnTo>
                  <a:pt x="1582673" y="1580387"/>
                </a:lnTo>
                <a:lnTo>
                  <a:pt x="1582673" y="1573523"/>
                </a:lnTo>
                <a:lnTo>
                  <a:pt x="13715" y="1573523"/>
                </a:lnTo>
                <a:lnTo>
                  <a:pt x="6857" y="1566665"/>
                </a:lnTo>
                <a:lnTo>
                  <a:pt x="13715" y="1566665"/>
                </a:lnTo>
                <a:lnTo>
                  <a:pt x="13715" y="13715"/>
                </a:lnTo>
                <a:lnTo>
                  <a:pt x="6857" y="13715"/>
                </a:lnTo>
                <a:lnTo>
                  <a:pt x="13715" y="6857"/>
                </a:lnTo>
                <a:lnTo>
                  <a:pt x="1582673" y="6857"/>
                </a:lnTo>
                <a:lnTo>
                  <a:pt x="1582673" y="0"/>
                </a:lnTo>
                <a:close/>
              </a:path>
              <a:path w="1583054" h="1580514">
                <a:moveTo>
                  <a:pt x="13715" y="1566665"/>
                </a:moveTo>
                <a:lnTo>
                  <a:pt x="6857" y="1566665"/>
                </a:lnTo>
                <a:lnTo>
                  <a:pt x="13715" y="1573523"/>
                </a:lnTo>
                <a:lnTo>
                  <a:pt x="13715" y="1566665"/>
                </a:lnTo>
                <a:close/>
              </a:path>
              <a:path w="1583054" h="1580514">
                <a:moveTo>
                  <a:pt x="1568957" y="1566665"/>
                </a:moveTo>
                <a:lnTo>
                  <a:pt x="13715" y="1566665"/>
                </a:lnTo>
                <a:lnTo>
                  <a:pt x="13715" y="1573523"/>
                </a:lnTo>
                <a:lnTo>
                  <a:pt x="1568957" y="1573523"/>
                </a:lnTo>
                <a:lnTo>
                  <a:pt x="1568957" y="1566665"/>
                </a:lnTo>
                <a:close/>
              </a:path>
              <a:path w="1583054" h="1580514">
                <a:moveTo>
                  <a:pt x="1568957" y="6857"/>
                </a:moveTo>
                <a:lnTo>
                  <a:pt x="1568957" y="1573523"/>
                </a:lnTo>
                <a:lnTo>
                  <a:pt x="1575815" y="1566665"/>
                </a:lnTo>
                <a:lnTo>
                  <a:pt x="1582673" y="1566665"/>
                </a:lnTo>
                <a:lnTo>
                  <a:pt x="1582673" y="13715"/>
                </a:lnTo>
                <a:lnTo>
                  <a:pt x="1575815" y="13715"/>
                </a:lnTo>
                <a:lnTo>
                  <a:pt x="1568957" y="6857"/>
                </a:lnTo>
                <a:close/>
              </a:path>
              <a:path w="1583054" h="1580514">
                <a:moveTo>
                  <a:pt x="1582673" y="1566665"/>
                </a:moveTo>
                <a:lnTo>
                  <a:pt x="1575815" y="1566665"/>
                </a:lnTo>
                <a:lnTo>
                  <a:pt x="1568957" y="1573523"/>
                </a:lnTo>
                <a:lnTo>
                  <a:pt x="1582673" y="1573523"/>
                </a:lnTo>
                <a:lnTo>
                  <a:pt x="1582673" y="1566665"/>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8" name="object 8"/>
          <p:cNvSpPr txBox="1"/>
          <p:nvPr/>
        </p:nvSpPr>
        <p:spPr>
          <a:xfrm>
            <a:off x="6823094" y="4502300"/>
            <a:ext cx="937078" cy="171778"/>
          </a:xfrm>
          <a:prstGeom prst="rect">
            <a:avLst/>
          </a:prstGeom>
        </p:spPr>
        <p:txBody>
          <a:bodyPr vert="horz" wrap="square" lIns="0" tIns="0" rIns="0" bIns="0" rtlCol="0">
            <a:spAutoFit/>
          </a:bodyPr>
          <a:lstStyle/>
          <a:p>
            <a:pPr marL="77735" marR="4607" indent="-66795">
              <a:lnSpc>
                <a:spcPct val="100699"/>
              </a:lnSpc>
            </a:pPr>
            <a:r>
              <a:rPr lang="en-US" sz="1200" b="1" spc="-5" dirty="0" err="1">
                <a:solidFill>
                  <a:srgbClr val="FFFFFF"/>
                </a:solidFill>
                <a:latin typeface="Verdana"/>
                <a:cs typeface="Verdana"/>
              </a:rPr>
              <a:t>BookAdd</a:t>
            </a:r>
            <a:endParaRPr sz="1200" dirty="0">
              <a:latin typeface="Verdana"/>
              <a:cs typeface="Verdana"/>
            </a:endParaRPr>
          </a:p>
        </p:txBody>
      </p:sp>
      <p:sp>
        <p:nvSpPr>
          <p:cNvPr id="9" name="object 9"/>
          <p:cNvSpPr/>
          <p:nvPr/>
        </p:nvSpPr>
        <p:spPr>
          <a:xfrm>
            <a:off x="2588240" y="3828051"/>
            <a:ext cx="1422272"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10" name="object 10"/>
          <p:cNvSpPr/>
          <p:nvPr/>
        </p:nvSpPr>
        <p:spPr>
          <a:xfrm>
            <a:off x="2572924" y="3815958"/>
            <a:ext cx="1434940" cy="1433213"/>
          </a:xfrm>
          <a:custGeom>
            <a:avLst/>
            <a:gdLst/>
            <a:ahLst/>
            <a:cxnLst/>
            <a:rect l="l" t="t" r="r" b="b"/>
            <a:pathLst>
              <a:path w="1582420" h="1580514">
                <a:moveTo>
                  <a:pt x="1581911" y="0"/>
                </a:moveTo>
                <a:lnTo>
                  <a:pt x="0" y="0"/>
                </a:lnTo>
                <a:lnTo>
                  <a:pt x="0" y="1580387"/>
                </a:lnTo>
                <a:lnTo>
                  <a:pt x="1581911" y="1580387"/>
                </a:lnTo>
                <a:lnTo>
                  <a:pt x="1581911" y="1573523"/>
                </a:lnTo>
                <a:lnTo>
                  <a:pt x="13715" y="1573523"/>
                </a:lnTo>
                <a:lnTo>
                  <a:pt x="6857" y="1566665"/>
                </a:lnTo>
                <a:lnTo>
                  <a:pt x="13715" y="1566665"/>
                </a:lnTo>
                <a:lnTo>
                  <a:pt x="13715" y="13715"/>
                </a:lnTo>
                <a:lnTo>
                  <a:pt x="6857" y="13715"/>
                </a:lnTo>
                <a:lnTo>
                  <a:pt x="13715" y="6857"/>
                </a:lnTo>
                <a:lnTo>
                  <a:pt x="1581911" y="6857"/>
                </a:lnTo>
                <a:lnTo>
                  <a:pt x="1581911" y="0"/>
                </a:lnTo>
                <a:close/>
              </a:path>
              <a:path w="1582420" h="1580514">
                <a:moveTo>
                  <a:pt x="13715" y="1566665"/>
                </a:moveTo>
                <a:lnTo>
                  <a:pt x="6857" y="1566665"/>
                </a:lnTo>
                <a:lnTo>
                  <a:pt x="13715" y="1573523"/>
                </a:lnTo>
                <a:lnTo>
                  <a:pt x="13715" y="1566665"/>
                </a:lnTo>
                <a:close/>
              </a:path>
              <a:path w="1582420" h="1580514">
                <a:moveTo>
                  <a:pt x="1568192" y="1566665"/>
                </a:moveTo>
                <a:lnTo>
                  <a:pt x="13715" y="1566665"/>
                </a:lnTo>
                <a:lnTo>
                  <a:pt x="13715" y="1573523"/>
                </a:lnTo>
                <a:lnTo>
                  <a:pt x="1568192" y="1573523"/>
                </a:lnTo>
                <a:lnTo>
                  <a:pt x="1568192" y="1566665"/>
                </a:lnTo>
                <a:close/>
              </a:path>
              <a:path w="1582420" h="1580514">
                <a:moveTo>
                  <a:pt x="1568192" y="6857"/>
                </a:moveTo>
                <a:lnTo>
                  <a:pt x="1568192" y="1573523"/>
                </a:lnTo>
                <a:lnTo>
                  <a:pt x="1575050" y="1566665"/>
                </a:lnTo>
                <a:lnTo>
                  <a:pt x="1581911" y="1566665"/>
                </a:lnTo>
                <a:lnTo>
                  <a:pt x="1581911" y="13715"/>
                </a:lnTo>
                <a:lnTo>
                  <a:pt x="1575050" y="13715"/>
                </a:lnTo>
                <a:lnTo>
                  <a:pt x="1568192" y="6857"/>
                </a:lnTo>
                <a:close/>
              </a:path>
              <a:path w="1582420" h="1580514">
                <a:moveTo>
                  <a:pt x="1581911" y="1566665"/>
                </a:moveTo>
                <a:lnTo>
                  <a:pt x="1575050" y="1566665"/>
                </a:lnTo>
                <a:lnTo>
                  <a:pt x="1568192" y="1573523"/>
                </a:lnTo>
                <a:lnTo>
                  <a:pt x="1581911" y="1573523"/>
                </a:lnTo>
                <a:lnTo>
                  <a:pt x="1581911" y="1566665"/>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11" name="object 11"/>
          <p:cNvSpPr txBox="1"/>
          <p:nvPr/>
        </p:nvSpPr>
        <p:spPr>
          <a:xfrm>
            <a:off x="2741146" y="4397191"/>
            <a:ext cx="1145303" cy="313932"/>
          </a:xfrm>
          <a:prstGeom prst="rect">
            <a:avLst/>
          </a:prstGeom>
        </p:spPr>
        <p:txBody>
          <a:bodyPr vert="horz" wrap="square" lIns="0" tIns="0" rIns="0" bIns="0" rtlCol="0">
            <a:spAutoFit/>
          </a:bodyPr>
          <a:lstStyle/>
          <a:p>
            <a:pPr marL="11516"/>
            <a:r>
              <a:rPr lang="nl-NL" sz="2040" b="1" dirty="0" err="1">
                <a:solidFill>
                  <a:srgbClr val="FFFFFF"/>
                </a:solidFill>
                <a:latin typeface="Verdana"/>
                <a:cs typeface="Verdana"/>
              </a:rPr>
              <a:t>About</a:t>
            </a:r>
            <a:endParaRPr sz="2040" dirty="0">
              <a:latin typeface="Verdana"/>
              <a:cs typeface="Verdana"/>
            </a:endParaRPr>
          </a:p>
        </p:txBody>
      </p:sp>
      <p:sp>
        <p:nvSpPr>
          <p:cNvPr id="12" name="object 12"/>
          <p:cNvSpPr/>
          <p:nvPr/>
        </p:nvSpPr>
        <p:spPr>
          <a:xfrm>
            <a:off x="4864788" y="2931156"/>
            <a:ext cx="1209219" cy="172170"/>
          </a:xfrm>
          <a:custGeom>
            <a:avLst/>
            <a:gdLst/>
            <a:ahLst/>
            <a:cxnLst/>
            <a:rect l="l" t="t" r="r" b="b"/>
            <a:pathLst>
              <a:path w="1333500" h="189864">
                <a:moveTo>
                  <a:pt x="1239011" y="0"/>
                </a:moveTo>
                <a:lnTo>
                  <a:pt x="1239011" y="47243"/>
                </a:lnTo>
                <a:lnTo>
                  <a:pt x="0" y="47243"/>
                </a:lnTo>
                <a:lnTo>
                  <a:pt x="0" y="142493"/>
                </a:lnTo>
                <a:lnTo>
                  <a:pt x="1239011" y="142493"/>
                </a:lnTo>
                <a:lnTo>
                  <a:pt x="1239011" y="189737"/>
                </a:lnTo>
                <a:lnTo>
                  <a:pt x="1333499" y="95249"/>
                </a:lnTo>
                <a:lnTo>
                  <a:pt x="1239011" y="0"/>
                </a:lnTo>
                <a:close/>
              </a:path>
            </a:pathLst>
          </a:custGeom>
          <a:solidFill>
            <a:srgbClr val="262626"/>
          </a:solidFill>
        </p:spPr>
        <p:txBody>
          <a:bodyPr wrap="square" lIns="0" tIns="0" rIns="0" bIns="0" rtlCol="0"/>
          <a:lstStyle/>
          <a:p>
            <a:endParaRPr sz="1632"/>
          </a:p>
        </p:txBody>
      </p:sp>
      <p:sp>
        <p:nvSpPr>
          <p:cNvPr id="13" name="object 13"/>
          <p:cNvSpPr/>
          <p:nvPr/>
        </p:nvSpPr>
        <p:spPr>
          <a:xfrm>
            <a:off x="4858570" y="2915954"/>
            <a:ext cx="1224766" cy="202688"/>
          </a:xfrm>
          <a:custGeom>
            <a:avLst/>
            <a:gdLst/>
            <a:ahLst/>
            <a:cxnLst/>
            <a:rect l="l" t="t" r="r" b="b"/>
            <a:pathLst>
              <a:path w="1350645" h="223520">
                <a:moveTo>
                  <a:pt x="1239011" y="159257"/>
                </a:moveTo>
                <a:lnTo>
                  <a:pt x="1239011" y="223265"/>
                </a:lnTo>
                <a:lnTo>
                  <a:pt x="1255775" y="206501"/>
                </a:lnTo>
                <a:lnTo>
                  <a:pt x="1252727" y="206501"/>
                </a:lnTo>
                <a:lnTo>
                  <a:pt x="1240535" y="201929"/>
                </a:lnTo>
                <a:lnTo>
                  <a:pt x="1252727" y="189737"/>
                </a:lnTo>
                <a:lnTo>
                  <a:pt x="1252727" y="166115"/>
                </a:lnTo>
                <a:lnTo>
                  <a:pt x="1245869" y="166115"/>
                </a:lnTo>
                <a:lnTo>
                  <a:pt x="1239011" y="159257"/>
                </a:lnTo>
                <a:close/>
              </a:path>
              <a:path w="1350645" h="223520">
                <a:moveTo>
                  <a:pt x="1252727" y="189737"/>
                </a:moveTo>
                <a:lnTo>
                  <a:pt x="1240535" y="201929"/>
                </a:lnTo>
                <a:lnTo>
                  <a:pt x="1252727" y="206501"/>
                </a:lnTo>
                <a:lnTo>
                  <a:pt x="1252727" y="189737"/>
                </a:lnTo>
                <a:close/>
              </a:path>
              <a:path w="1350645" h="223520">
                <a:moveTo>
                  <a:pt x="1330832" y="111632"/>
                </a:moveTo>
                <a:lnTo>
                  <a:pt x="1252727" y="189737"/>
                </a:lnTo>
                <a:lnTo>
                  <a:pt x="1252727" y="206501"/>
                </a:lnTo>
                <a:lnTo>
                  <a:pt x="1255775" y="206501"/>
                </a:lnTo>
                <a:lnTo>
                  <a:pt x="1345691" y="116585"/>
                </a:lnTo>
                <a:lnTo>
                  <a:pt x="1335785" y="116585"/>
                </a:lnTo>
                <a:lnTo>
                  <a:pt x="1330832" y="111632"/>
                </a:lnTo>
                <a:close/>
              </a:path>
              <a:path w="1350645" h="223520">
                <a:moveTo>
                  <a:pt x="1239011" y="57149"/>
                </a:moveTo>
                <a:lnTo>
                  <a:pt x="0" y="57149"/>
                </a:lnTo>
                <a:lnTo>
                  <a:pt x="0" y="166115"/>
                </a:lnTo>
                <a:lnTo>
                  <a:pt x="1239011" y="166115"/>
                </a:lnTo>
                <a:lnTo>
                  <a:pt x="1239011" y="159257"/>
                </a:lnTo>
                <a:lnTo>
                  <a:pt x="13715" y="159257"/>
                </a:lnTo>
                <a:lnTo>
                  <a:pt x="6857" y="152399"/>
                </a:lnTo>
                <a:lnTo>
                  <a:pt x="13715" y="152399"/>
                </a:lnTo>
                <a:lnTo>
                  <a:pt x="13715" y="70865"/>
                </a:lnTo>
                <a:lnTo>
                  <a:pt x="6857" y="70865"/>
                </a:lnTo>
                <a:lnTo>
                  <a:pt x="13715" y="64007"/>
                </a:lnTo>
                <a:lnTo>
                  <a:pt x="1239011" y="64007"/>
                </a:lnTo>
                <a:lnTo>
                  <a:pt x="1239011" y="57149"/>
                </a:lnTo>
                <a:close/>
              </a:path>
              <a:path w="1350645" h="223520">
                <a:moveTo>
                  <a:pt x="1252727" y="152399"/>
                </a:moveTo>
                <a:lnTo>
                  <a:pt x="13715" y="152399"/>
                </a:lnTo>
                <a:lnTo>
                  <a:pt x="13715" y="159257"/>
                </a:lnTo>
                <a:lnTo>
                  <a:pt x="1239011" y="159257"/>
                </a:lnTo>
                <a:lnTo>
                  <a:pt x="1245869" y="166115"/>
                </a:lnTo>
                <a:lnTo>
                  <a:pt x="1252727" y="166115"/>
                </a:lnTo>
                <a:lnTo>
                  <a:pt x="1252727" y="152399"/>
                </a:lnTo>
                <a:close/>
              </a:path>
              <a:path w="1350645" h="223520">
                <a:moveTo>
                  <a:pt x="13715" y="152399"/>
                </a:moveTo>
                <a:lnTo>
                  <a:pt x="6857" y="152399"/>
                </a:lnTo>
                <a:lnTo>
                  <a:pt x="13715" y="159257"/>
                </a:lnTo>
                <a:lnTo>
                  <a:pt x="13715" y="152399"/>
                </a:lnTo>
                <a:close/>
              </a:path>
              <a:path w="1350645" h="223520">
                <a:moveTo>
                  <a:pt x="1335785" y="106679"/>
                </a:moveTo>
                <a:lnTo>
                  <a:pt x="1330832" y="111632"/>
                </a:lnTo>
                <a:lnTo>
                  <a:pt x="1335785" y="116585"/>
                </a:lnTo>
                <a:lnTo>
                  <a:pt x="1335785" y="106679"/>
                </a:lnTo>
                <a:close/>
              </a:path>
              <a:path w="1350645" h="223520">
                <a:moveTo>
                  <a:pt x="1344966" y="106679"/>
                </a:moveTo>
                <a:lnTo>
                  <a:pt x="1335785" y="106679"/>
                </a:lnTo>
                <a:lnTo>
                  <a:pt x="1335785" y="116585"/>
                </a:lnTo>
                <a:lnTo>
                  <a:pt x="1345691" y="116585"/>
                </a:lnTo>
                <a:lnTo>
                  <a:pt x="1350263" y="112013"/>
                </a:lnTo>
                <a:lnTo>
                  <a:pt x="1344966" y="106679"/>
                </a:lnTo>
                <a:close/>
              </a:path>
              <a:path w="1350645" h="223520">
                <a:moveTo>
                  <a:pt x="1255661" y="16763"/>
                </a:moveTo>
                <a:lnTo>
                  <a:pt x="1252727" y="16763"/>
                </a:lnTo>
                <a:lnTo>
                  <a:pt x="1252727" y="33527"/>
                </a:lnTo>
                <a:lnTo>
                  <a:pt x="1330832" y="111632"/>
                </a:lnTo>
                <a:lnTo>
                  <a:pt x="1335785" y="106679"/>
                </a:lnTo>
                <a:lnTo>
                  <a:pt x="1344966" y="106679"/>
                </a:lnTo>
                <a:lnTo>
                  <a:pt x="1255661" y="16763"/>
                </a:lnTo>
                <a:close/>
              </a:path>
              <a:path w="1350645" h="223520">
                <a:moveTo>
                  <a:pt x="13715" y="64007"/>
                </a:moveTo>
                <a:lnTo>
                  <a:pt x="6857" y="70865"/>
                </a:lnTo>
                <a:lnTo>
                  <a:pt x="13715" y="70865"/>
                </a:lnTo>
                <a:lnTo>
                  <a:pt x="13715" y="64007"/>
                </a:lnTo>
                <a:close/>
              </a:path>
              <a:path w="1350645" h="223520">
                <a:moveTo>
                  <a:pt x="1252727" y="57149"/>
                </a:moveTo>
                <a:lnTo>
                  <a:pt x="1245869" y="57149"/>
                </a:lnTo>
                <a:lnTo>
                  <a:pt x="1239011" y="64007"/>
                </a:lnTo>
                <a:lnTo>
                  <a:pt x="13715" y="64007"/>
                </a:lnTo>
                <a:lnTo>
                  <a:pt x="13715" y="70865"/>
                </a:lnTo>
                <a:lnTo>
                  <a:pt x="1252727" y="70865"/>
                </a:lnTo>
                <a:lnTo>
                  <a:pt x="1252727" y="57149"/>
                </a:lnTo>
                <a:close/>
              </a:path>
              <a:path w="1350645" h="223520">
                <a:moveTo>
                  <a:pt x="1239011" y="0"/>
                </a:moveTo>
                <a:lnTo>
                  <a:pt x="1239011" y="64007"/>
                </a:lnTo>
                <a:lnTo>
                  <a:pt x="1245869" y="57149"/>
                </a:lnTo>
                <a:lnTo>
                  <a:pt x="1252727" y="57149"/>
                </a:lnTo>
                <a:lnTo>
                  <a:pt x="1252727" y="33527"/>
                </a:lnTo>
                <a:lnTo>
                  <a:pt x="1240535" y="21335"/>
                </a:lnTo>
                <a:lnTo>
                  <a:pt x="1252727" y="16763"/>
                </a:lnTo>
                <a:lnTo>
                  <a:pt x="1255661" y="16763"/>
                </a:lnTo>
                <a:lnTo>
                  <a:pt x="1239011" y="0"/>
                </a:lnTo>
                <a:close/>
              </a:path>
              <a:path w="1350645" h="223520">
                <a:moveTo>
                  <a:pt x="1252727" y="16763"/>
                </a:moveTo>
                <a:lnTo>
                  <a:pt x="1240535" y="21335"/>
                </a:lnTo>
                <a:lnTo>
                  <a:pt x="1252727" y="33527"/>
                </a:lnTo>
                <a:lnTo>
                  <a:pt x="1252727" y="16763"/>
                </a:lnTo>
                <a:close/>
              </a:path>
            </a:pathLst>
          </a:custGeom>
          <a:solidFill>
            <a:srgbClr val="00956F"/>
          </a:solidFill>
        </p:spPr>
        <p:txBody>
          <a:bodyPr wrap="square" lIns="0" tIns="0" rIns="0" bIns="0" rtlCol="0"/>
          <a:lstStyle/>
          <a:p>
            <a:endParaRPr sz="1632"/>
          </a:p>
        </p:txBody>
      </p:sp>
      <p:sp>
        <p:nvSpPr>
          <p:cNvPr id="14" name="object 14"/>
          <p:cNvSpPr/>
          <p:nvPr/>
        </p:nvSpPr>
        <p:spPr>
          <a:xfrm>
            <a:off x="4875153" y="4490006"/>
            <a:ext cx="1210371" cy="172746"/>
          </a:xfrm>
          <a:custGeom>
            <a:avLst/>
            <a:gdLst/>
            <a:ahLst/>
            <a:cxnLst/>
            <a:rect l="l" t="t" r="r" b="b"/>
            <a:pathLst>
              <a:path w="1334770" h="190500">
                <a:moveTo>
                  <a:pt x="95249" y="0"/>
                </a:moveTo>
                <a:lnTo>
                  <a:pt x="0" y="95249"/>
                </a:lnTo>
                <a:lnTo>
                  <a:pt x="95249" y="190499"/>
                </a:lnTo>
                <a:lnTo>
                  <a:pt x="95249" y="142493"/>
                </a:lnTo>
                <a:lnTo>
                  <a:pt x="1334261" y="142493"/>
                </a:lnTo>
                <a:lnTo>
                  <a:pt x="1334261" y="47243"/>
                </a:lnTo>
                <a:lnTo>
                  <a:pt x="95249" y="47243"/>
                </a:lnTo>
                <a:lnTo>
                  <a:pt x="95249" y="0"/>
                </a:lnTo>
                <a:close/>
              </a:path>
            </a:pathLst>
          </a:custGeom>
          <a:solidFill>
            <a:srgbClr val="262626"/>
          </a:solidFill>
        </p:spPr>
        <p:txBody>
          <a:bodyPr wrap="square" lIns="0" tIns="0" rIns="0" bIns="0" rtlCol="0"/>
          <a:lstStyle/>
          <a:p>
            <a:endParaRPr sz="1632"/>
          </a:p>
        </p:txBody>
      </p:sp>
      <p:sp>
        <p:nvSpPr>
          <p:cNvPr id="15" name="object 15"/>
          <p:cNvSpPr/>
          <p:nvPr/>
        </p:nvSpPr>
        <p:spPr>
          <a:xfrm>
            <a:off x="4866170" y="4474805"/>
            <a:ext cx="1225342" cy="202688"/>
          </a:xfrm>
          <a:custGeom>
            <a:avLst/>
            <a:gdLst/>
            <a:ahLst/>
            <a:cxnLst/>
            <a:rect l="l" t="t" r="r" b="b"/>
            <a:pathLst>
              <a:path w="1351279" h="223520">
                <a:moveTo>
                  <a:pt x="112013" y="0"/>
                </a:moveTo>
                <a:lnTo>
                  <a:pt x="0" y="112013"/>
                </a:lnTo>
                <a:lnTo>
                  <a:pt x="112013" y="223265"/>
                </a:lnTo>
                <a:lnTo>
                  <a:pt x="112013" y="207263"/>
                </a:lnTo>
                <a:lnTo>
                  <a:pt x="98297" y="207263"/>
                </a:lnTo>
                <a:lnTo>
                  <a:pt x="98297" y="190499"/>
                </a:lnTo>
                <a:lnTo>
                  <a:pt x="24383" y="116585"/>
                </a:lnTo>
                <a:lnTo>
                  <a:pt x="14477" y="116585"/>
                </a:lnTo>
                <a:lnTo>
                  <a:pt x="14477" y="106679"/>
                </a:lnTo>
                <a:lnTo>
                  <a:pt x="24383" y="106679"/>
                </a:lnTo>
                <a:lnTo>
                  <a:pt x="98297" y="32765"/>
                </a:lnTo>
                <a:lnTo>
                  <a:pt x="98297" y="16763"/>
                </a:lnTo>
                <a:lnTo>
                  <a:pt x="112013" y="16763"/>
                </a:lnTo>
                <a:lnTo>
                  <a:pt x="112013" y="0"/>
                </a:lnTo>
                <a:close/>
              </a:path>
              <a:path w="1351279" h="223520">
                <a:moveTo>
                  <a:pt x="98297" y="190499"/>
                </a:moveTo>
                <a:lnTo>
                  <a:pt x="98297" y="207263"/>
                </a:lnTo>
                <a:lnTo>
                  <a:pt x="109727" y="201929"/>
                </a:lnTo>
                <a:lnTo>
                  <a:pt x="98297" y="190499"/>
                </a:lnTo>
                <a:close/>
              </a:path>
              <a:path w="1351279" h="223520">
                <a:moveTo>
                  <a:pt x="1337309" y="152399"/>
                </a:moveTo>
                <a:lnTo>
                  <a:pt x="98297" y="152399"/>
                </a:lnTo>
                <a:lnTo>
                  <a:pt x="98297" y="190499"/>
                </a:lnTo>
                <a:lnTo>
                  <a:pt x="109727" y="201929"/>
                </a:lnTo>
                <a:lnTo>
                  <a:pt x="98297" y="207263"/>
                </a:lnTo>
                <a:lnTo>
                  <a:pt x="112013" y="207263"/>
                </a:lnTo>
                <a:lnTo>
                  <a:pt x="112013" y="166115"/>
                </a:lnTo>
                <a:lnTo>
                  <a:pt x="105155" y="166115"/>
                </a:lnTo>
                <a:lnTo>
                  <a:pt x="112013" y="159257"/>
                </a:lnTo>
                <a:lnTo>
                  <a:pt x="1337309" y="159257"/>
                </a:lnTo>
                <a:lnTo>
                  <a:pt x="1337309" y="152399"/>
                </a:lnTo>
                <a:close/>
              </a:path>
              <a:path w="1351279" h="223520">
                <a:moveTo>
                  <a:pt x="112013" y="159257"/>
                </a:moveTo>
                <a:lnTo>
                  <a:pt x="105155" y="166115"/>
                </a:lnTo>
                <a:lnTo>
                  <a:pt x="112013" y="166115"/>
                </a:lnTo>
                <a:lnTo>
                  <a:pt x="112013" y="159257"/>
                </a:lnTo>
                <a:close/>
              </a:path>
              <a:path w="1351279" h="223520">
                <a:moveTo>
                  <a:pt x="1351025" y="152399"/>
                </a:moveTo>
                <a:lnTo>
                  <a:pt x="1344167" y="152399"/>
                </a:lnTo>
                <a:lnTo>
                  <a:pt x="1337309" y="159257"/>
                </a:lnTo>
                <a:lnTo>
                  <a:pt x="112013" y="159257"/>
                </a:lnTo>
                <a:lnTo>
                  <a:pt x="112013" y="166115"/>
                </a:lnTo>
                <a:lnTo>
                  <a:pt x="1351025" y="166115"/>
                </a:lnTo>
                <a:lnTo>
                  <a:pt x="1351025" y="152399"/>
                </a:lnTo>
                <a:close/>
              </a:path>
              <a:path w="1351279" h="223520">
                <a:moveTo>
                  <a:pt x="1337309" y="64007"/>
                </a:moveTo>
                <a:lnTo>
                  <a:pt x="1337309" y="159257"/>
                </a:lnTo>
                <a:lnTo>
                  <a:pt x="1344167" y="152399"/>
                </a:lnTo>
                <a:lnTo>
                  <a:pt x="1351025" y="152399"/>
                </a:lnTo>
                <a:lnTo>
                  <a:pt x="1351025" y="70865"/>
                </a:lnTo>
                <a:lnTo>
                  <a:pt x="1344167" y="70865"/>
                </a:lnTo>
                <a:lnTo>
                  <a:pt x="1337309" y="64007"/>
                </a:lnTo>
                <a:close/>
              </a:path>
              <a:path w="1351279" h="223520">
                <a:moveTo>
                  <a:pt x="14477" y="106679"/>
                </a:moveTo>
                <a:lnTo>
                  <a:pt x="14477" y="116585"/>
                </a:lnTo>
                <a:lnTo>
                  <a:pt x="19430" y="111632"/>
                </a:lnTo>
                <a:lnTo>
                  <a:pt x="14477" y="106679"/>
                </a:lnTo>
                <a:close/>
              </a:path>
              <a:path w="1351279" h="223520">
                <a:moveTo>
                  <a:pt x="19430" y="111632"/>
                </a:moveTo>
                <a:lnTo>
                  <a:pt x="14477" y="116585"/>
                </a:lnTo>
                <a:lnTo>
                  <a:pt x="24383" y="116585"/>
                </a:lnTo>
                <a:lnTo>
                  <a:pt x="19430" y="111632"/>
                </a:lnTo>
                <a:close/>
              </a:path>
              <a:path w="1351279" h="223520">
                <a:moveTo>
                  <a:pt x="24383" y="106679"/>
                </a:moveTo>
                <a:lnTo>
                  <a:pt x="14477" y="106679"/>
                </a:lnTo>
                <a:lnTo>
                  <a:pt x="19430" y="111632"/>
                </a:lnTo>
                <a:lnTo>
                  <a:pt x="24383" y="106679"/>
                </a:lnTo>
                <a:close/>
              </a:path>
              <a:path w="1351279" h="223520">
                <a:moveTo>
                  <a:pt x="112013" y="16763"/>
                </a:moveTo>
                <a:lnTo>
                  <a:pt x="98297" y="16763"/>
                </a:lnTo>
                <a:lnTo>
                  <a:pt x="109727" y="21335"/>
                </a:lnTo>
                <a:lnTo>
                  <a:pt x="98297" y="32765"/>
                </a:lnTo>
                <a:lnTo>
                  <a:pt x="98297" y="70865"/>
                </a:lnTo>
                <a:lnTo>
                  <a:pt x="1337309" y="70865"/>
                </a:lnTo>
                <a:lnTo>
                  <a:pt x="1337309" y="64007"/>
                </a:lnTo>
                <a:lnTo>
                  <a:pt x="112013" y="64007"/>
                </a:lnTo>
                <a:lnTo>
                  <a:pt x="105155" y="57149"/>
                </a:lnTo>
                <a:lnTo>
                  <a:pt x="112013" y="57149"/>
                </a:lnTo>
                <a:lnTo>
                  <a:pt x="112013" y="16763"/>
                </a:lnTo>
                <a:close/>
              </a:path>
              <a:path w="1351279" h="223520">
                <a:moveTo>
                  <a:pt x="1351025" y="57149"/>
                </a:moveTo>
                <a:lnTo>
                  <a:pt x="112013" y="57149"/>
                </a:lnTo>
                <a:lnTo>
                  <a:pt x="112013" y="64007"/>
                </a:lnTo>
                <a:lnTo>
                  <a:pt x="1337309" y="64007"/>
                </a:lnTo>
                <a:lnTo>
                  <a:pt x="1344167" y="70865"/>
                </a:lnTo>
                <a:lnTo>
                  <a:pt x="1351025" y="70865"/>
                </a:lnTo>
                <a:lnTo>
                  <a:pt x="1351025" y="57149"/>
                </a:lnTo>
                <a:close/>
              </a:path>
              <a:path w="1351279" h="223520">
                <a:moveTo>
                  <a:pt x="112013" y="57149"/>
                </a:moveTo>
                <a:lnTo>
                  <a:pt x="105155" y="57149"/>
                </a:lnTo>
                <a:lnTo>
                  <a:pt x="112013" y="64007"/>
                </a:lnTo>
                <a:lnTo>
                  <a:pt x="112013" y="57149"/>
                </a:lnTo>
                <a:close/>
              </a:path>
              <a:path w="1351279" h="223520">
                <a:moveTo>
                  <a:pt x="98297" y="16763"/>
                </a:moveTo>
                <a:lnTo>
                  <a:pt x="98297" y="32765"/>
                </a:lnTo>
                <a:lnTo>
                  <a:pt x="109727" y="21335"/>
                </a:lnTo>
                <a:lnTo>
                  <a:pt x="98297" y="16763"/>
                </a:lnTo>
                <a:close/>
              </a:path>
            </a:pathLst>
          </a:custGeom>
          <a:solidFill>
            <a:srgbClr val="00956F"/>
          </a:solidFill>
        </p:spPr>
        <p:txBody>
          <a:bodyPr wrap="square" lIns="0" tIns="0" rIns="0" bIns="0" rtlCol="0"/>
          <a:lstStyle/>
          <a:p>
            <a:endParaRPr sz="1632"/>
          </a:p>
        </p:txBody>
      </p:sp>
      <p:sp>
        <p:nvSpPr>
          <p:cNvPr id="16" name="object 16"/>
          <p:cNvSpPr/>
          <p:nvPr/>
        </p:nvSpPr>
        <p:spPr>
          <a:xfrm>
            <a:off x="7103571" y="3207549"/>
            <a:ext cx="172746" cy="738775"/>
          </a:xfrm>
          <a:custGeom>
            <a:avLst/>
            <a:gdLst/>
            <a:ahLst/>
            <a:cxnLst/>
            <a:rect l="l" t="t" r="r" b="b"/>
            <a:pathLst>
              <a:path w="190500" h="814704">
                <a:moveTo>
                  <a:pt x="190499" y="718565"/>
                </a:moveTo>
                <a:lnTo>
                  <a:pt x="0" y="718565"/>
                </a:lnTo>
                <a:lnTo>
                  <a:pt x="95249" y="814577"/>
                </a:lnTo>
                <a:lnTo>
                  <a:pt x="190499" y="718565"/>
                </a:lnTo>
                <a:close/>
              </a:path>
              <a:path w="190500" h="814704">
                <a:moveTo>
                  <a:pt x="142493" y="0"/>
                </a:moveTo>
                <a:lnTo>
                  <a:pt x="47243" y="0"/>
                </a:lnTo>
                <a:lnTo>
                  <a:pt x="47243" y="718565"/>
                </a:lnTo>
                <a:lnTo>
                  <a:pt x="142493" y="718565"/>
                </a:lnTo>
                <a:lnTo>
                  <a:pt x="142493" y="0"/>
                </a:lnTo>
                <a:close/>
              </a:path>
            </a:pathLst>
          </a:custGeom>
          <a:solidFill>
            <a:srgbClr val="262626"/>
          </a:solidFill>
        </p:spPr>
        <p:txBody>
          <a:bodyPr wrap="square" lIns="0" tIns="0" rIns="0" bIns="0" rtlCol="0"/>
          <a:lstStyle/>
          <a:p>
            <a:endParaRPr sz="1632"/>
          </a:p>
        </p:txBody>
      </p:sp>
      <p:sp>
        <p:nvSpPr>
          <p:cNvPr id="17" name="object 17"/>
          <p:cNvSpPr/>
          <p:nvPr/>
        </p:nvSpPr>
        <p:spPr>
          <a:xfrm>
            <a:off x="7088370" y="3201329"/>
            <a:ext cx="203263" cy="753171"/>
          </a:xfrm>
          <a:custGeom>
            <a:avLst/>
            <a:gdLst/>
            <a:ahLst/>
            <a:cxnLst/>
            <a:rect l="l" t="t" r="r" b="b"/>
            <a:pathLst>
              <a:path w="224154" h="830579">
                <a:moveTo>
                  <a:pt x="57149" y="718565"/>
                </a:moveTo>
                <a:lnTo>
                  <a:pt x="0" y="718565"/>
                </a:lnTo>
                <a:lnTo>
                  <a:pt x="112013" y="830579"/>
                </a:lnTo>
                <a:lnTo>
                  <a:pt x="126491" y="816101"/>
                </a:lnTo>
                <a:lnTo>
                  <a:pt x="106679" y="816101"/>
                </a:lnTo>
                <a:lnTo>
                  <a:pt x="111652" y="811168"/>
                </a:lnTo>
                <a:lnTo>
                  <a:pt x="32765" y="732281"/>
                </a:lnTo>
                <a:lnTo>
                  <a:pt x="16763" y="732281"/>
                </a:lnTo>
                <a:lnTo>
                  <a:pt x="21335" y="720851"/>
                </a:lnTo>
                <a:lnTo>
                  <a:pt x="57149" y="720851"/>
                </a:lnTo>
                <a:lnTo>
                  <a:pt x="57149" y="718565"/>
                </a:lnTo>
                <a:close/>
              </a:path>
              <a:path w="224154" h="830579">
                <a:moveTo>
                  <a:pt x="111652" y="811168"/>
                </a:moveTo>
                <a:lnTo>
                  <a:pt x="106679" y="816101"/>
                </a:lnTo>
                <a:lnTo>
                  <a:pt x="116585" y="816101"/>
                </a:lnTo>
                <a:lnTo>
                  <a:pt x="111652" y="811168"/>
                </a:lnTo>
                <a:close/>
              </a:path>
              <a:path w="224154" h="830579">
                <a:moveTo>
                  <a:pt x="202691" y="720851"/>
                </a:moveTo>
                <a:lnTo>
                  <a:pt x="111652" y="811168"/>
                </a:lnTo>
                <a:lnTo>
                  <a:pt x="116585" y="816101"/>
                </a:lnTo>
                <a:lnTo>
                  <a:pt x="126491" y="816101"/>
                </a:lnTo>
                <a:lnTo>
                  <a:pt x="210311" y="732281"/>
                </a:lnTo>
                <a:lnTo>
                  <a:pt x="207263" y="732281"/>
                </a:lnTo>
                <a:lnTo>
                  <a:pt x="202691" y="720851"/>
                </a:lnTo>
                <a:close/>
              </a:path>
              <a:path w="224154" h="830579">
                <a:moveTo>
                  <a:pt x="21335" y="720851"/>
                </a:moveTo>
                <a:lnTo>
                  <a:pt x="16763" y="732281"/>
                </a:lnTo>
                <a:lnTo>
                  <a:pt x="32765" y="732281"/>
                </a:lnTo>
                <a:lnTo>
                  <a:pt x="21335" y="720851"/>
                </a:lnTo>
                <a:close/>
              </a:path>
              <a:path w="224154" h="830579">
                <a:moveTo>
                  <a:pt x="57149" y="720851"/>
                </a:moveTo>
                <a:lnTo>
                  <a:pt x="21335" y="720851"/>
                </a:lnTo>
                <a:lnTo>
                  <a:pt x="32765" y="732281"/>
                </a:lnTo>
                <a:lnTo>
                  <a:pt x="70865" y="732281"/>
                </a:lnTo>
                <a:lnTo>
                  <a:pt x="70865" y="725423"/>
                </a:lnTo>
                <a:lnTo>
                  <a:pt x="57149" y="725423"/>
                </a:lnTo>
                <a:lnTo>
                  <a:pt x="57149" y="720851"/>
                </a:lnTo>
                <a:close/>
              </a:path>
              <a:path w="224154" h="830579">
                <a:moveTo>
                  <a:pt x="152399" y="6857"/>
                </a:moveTo>
                <a:lnTo>
                  <a:pt x="152399" y="732281"/>
                </a:lnTo>
                <a:lnTo>
                  <a:pt x="191170" y="732281"/>
                </a:lnTo>
                <a:lnTo>
                  <a:pt x="198083" y="725423"/>
                </a:lnTo>
                <a:lnTo>
                  <a:pt x="166115" y="725423"/>
                </a:lnTo>
                <a:lnTo>
                  <a:pt x="159257" y="718565"/>
                </a:lnTo>
                <a:lnTo>
                  <a:pt x="166115" y="718565"/>
                </a:lnTo>
                <a:lnTo>
                  <a:pt x="166115" y="13715"/>
                </a:lnTo>
                <a:lnTo>
                  <a:pt x="159257" y="13715"/>
                </a:lnTo>
                <a:lnTo>
                  <a:pt x="152399" y="6857"/>
                </a:lnTo>
                <a:close/>
              </a:path>
              <a:path w="224154" h="830579">
                <a:moveTo>
                  <a:pt x="221741" y="720851"/>
                </a:moveTo>
                <a:lnTo>
                  <a:pt x="202691" y="720851"/>
                </a:lnTo>
                <a:lnTo>
                  <a:pt x="207263" y="732281"/>
                </a:lnTo>
                <a:lnTo>
                  <a:pt x="210311" y="732281"/>
                </a:lnTo>
                <a:lnTo>
                  <a:pt x="221741" y="720851"/>
                </a:lnTo>
                <a:close/>
              </a:path>
              <a:path w="224154" h="830579">
                <a:moveTo>
                  <a:pt x="166115" y="0"/>
                </a:moveTo>
                <a:lnTo>
                  <a:pt x="57149" y="0"/>
                </a:lnTo>
                <a:lnTo>
                  <a:pt x="57149" y="725423"/>
                </a:lnTo>
                <a:lnTo>
                  <a:pt x="64007" y="718565"/>
                </a:lnTo>
                <a:lnTo>
                  <a:pt x="70865" y="718565"/>
                </a:lnTo>
                <a:lnTo>
                  <a:pt x="70865" y="13715"/>
                </a:lnTo>
                <a:lnTo>
                  <a:pt x="64007" y="13715"/>
                </a:lnTo>
                <a:lnTo>
                  <a:pt x="70865" y="6857"/>
                </a:lnTo>
                <a:lnTo>
                  <a:pt x="166115" y="6857"/>
                </a:lnTo>
                <a:lnTo>
                  <a:pt x="166115" y="0"/>
                </a:lnTo>
                <a:close/>
              </a:path>
              <a:path w="224154" h="830579">
                <a:moveTo>
                  <a:pt x="70865" y="718565"/>
                </a:moveTo>
                <a:lnTo>
                  <a:pt x="64007" y="718565"/>
                </a:lnTo>
                <a:lnTo>
                  <a:pt x="57149" y="725423"/>
                </a:lnTo>
                <a:lnTo>
                  <a:pt x="70865" y="725423"/>
                </a:lnTo>
                <a:lnTo>
                  <a:pt x="70865" y="718565"/>
                </a:lnTo>
                <a:close/>
              </a:path>
              <a:path w="224154" h="830579">
                <a:moveTo>
                  <a:pt x="166115" y="718565"/>
                </a:moveTo>
                <a:lnTo>
                  <a:pt x="159257" y="718565"/>
                </a:lnTo>
                <a:lnTo>
                  <a:pt x="166115" y="725423"/>
                </a:lnTo>
                <a:lnTo>
                  <a:pt x="166115" y="718565"/>
                </a:lnTo>
                <a:close/>
              </a:path>
              <a:path w="224154" h="830579">
                <a:moveTo>
                  <a:pt x="224027" y="718565"/>
                </a:moveTo>
                <a:lnTo>
                  <a:pt x="166115" y="718565"/>
                </a:lnTo>
                <a:lnTo>
                  <a:pt x="166115" y="725423"/>
                </a:lnTo>
                <a:lnTo>
                  <a:pt x="198083" y="725423"/>
                </a:lnTo>
                <a:lnTo>
                  <a:pt x="202691" y="720851"/>
                </a:lnTo>
                <a:lnTo>
                  <a:pt x="221741" y="720851"/>
                </a:lnTo>
                <a:lnTo>
                  <a:pt x="224027" y="718565"/>
                </a:lnTo>
                <a:close/>
              </a:path>
              <a:path w="224154" h="830579">
                <a:moveTo>
                  <a:pt x="70865" y="6857"/>
                </a:moveTo>
                <a:lnTo>
                  <a:pt x="64007" y="13715"/>
                </a:lnTo>
                <a:lnTo>
                  <a:pt x="70865" y="13715"/>
                </a:lnTo>
                <a:lnTo>
                  <a:pt x="70865" y="6857"/>
                </a:lnTo>
                <a:close/>
              </a:path>
              <a:path w="224154" h="830579">
                <a:moveTo>
                  <a:pt x="152399" y="6857"/>
                </a:moveTo>
                <a:lnTo>
                  <a:pt x="70865" y="6857"/>
                </a:lnTo>
                <a:lnTo>
                  <a:pt x="70865" y="13715"/>
                </a:lnTo>
                <a:lnTo>
                  <a:pt x="152399" y="13715"/>
                </a:lnTo>
                <a:lnTo>
                  <a:pt x="152399" y="6857"/>
                </a:lnTo>
                <a:close/>
              </a:path>
              <a:path w="224154" h="830579">
                <a:moveTo>
                  <a:pt x="166115" y="6857"/>
                </a:moveTo>
                <a:lnTo>
                  <a:pt x="152399" y="6857"/>
                </a:lnTo>
                <a:lnTo>
                  <a:pt x="159257" y="13715"/>
                </a:lnTo>
                <a:lnTo>
                  <a:pt x="166115" y="13715"/>
                </a:lnTo>
                <a:lnTo>
                  <a:pt x="166115" y="6857"/>
                </a:lnTo>
                <a:close/>
              </a:path>
            </a:pathLst>
          </a:custGeom>
          <a:solidFill>
            <a:srgbClr val="00956F"/>
          </a:solidFill>
        </p:spPr>
        <p:txBody>
          <a:bodyPr wrap="square" lIns="0" tIns="0" rIns="0" bIns="0" rtlCol="0"/>
          <a:lstStyle/>
          <a:p>
            <a:endParaRPr sz="1632"/>
          </a:p>
        </p:txBody>
      </p:sp>
      <p:sp>
        <p:nvSpPr>
          <p:cNvPr id="18" name="object 18"/>
          <p:cNvSpPr/>
          <p:nvPr/>
        </p:nvSpPr>
        <p:spPr>
          <a:xfrm>
            <a:off x="3170622" y="3174956"/>
            <a:ext cx="172746" cy="738199"/>
          </a:xfrm>
          <a:custGeom>
            <a:avLst/>
            <a:gdLst/>
            <a:ahLst/>
            <a:cxnLst/>
            <a:rect l="l" t="t" r="r" b="b"/>
            <a:pathLst>
              <a:path w="190500" h="814070">
                <a:moveTo>
                  <a:pt x="143255" y="95249"/>
                </a:moveTo>
                <a:lnTo>
                  <a:pt x="47243" y="95249"/>
                </a:lnTo>
                <a:lnTo>
                  <a:pt x="47243" y="813815"/>
                </a:lnTo>
                <a:lnTo>
                  <a:pt x="143255" y="813815"/>
                </a:lnTo>
                <a:lnTo>
                  <a:pt x="143255" y="95249"/>
                </a:lnTo>
                <a:close/>
              </a:path>
              <a:path w="190500" h="814070">
                <a:moveTo>
                  <a:pt x="95249" y="0"/>
                </a:moveTo>
                <a:lnTo>
                  <a:pt x="0" y="95249"/>
                </a:lnTo>
                <a:lnTo>
                  <a:pt x="190499" y="95249"/>
                </a:lnTo>
                <a:lnTo>
                  <a:pt x="95249" y="0"/>
                </a:lnTo>
                <a:close/>
              </a:path>
            </a:pathLst>
          </a:custGeom>
          <a:solidFill>
            <a:srgbClr val="262626"/>
          </a:solidFill>
        </p:spPr>
        <p:txBody>
          <a:bodyPr wrap="square" lIns="0" tIns="0" rIns="0" bIns="0" rtlCol="0"/>
          <a:lstStyle/>
          <a:p>
            <a:endParaRPr sz="1632"/>
          </a:p>
        </p:txBody>
      </p:sp>
      <p:sp>
        <p:nvSpPr>
          <p:cNvPr id="20" name="object 20"/>
          <p:cNvSpPr txBox="1"/>
          <p:nvPr/>
        </p:nvSpPr>
        <p:spPr>
          <a:xfrm>
            <a:off x="5142804" y="2728292"/>
            <a:ext cx="890216"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book</a:t>
            </a:r>
            <a:r>
              <a:rPr lang="nl-NL" sz="1315" b="1" spc="-5" dirty="0">
                <a:latin typeface="Arial"/>
                <a:cs typeface="Arial"/>
              </a:rPr>
              <a:t>-list</a:t>
            </a:r>
            <a:endParaRPr sz="1315" dirty="0">
              <a:latin typeface="Arial"/>
              <a:cs typeface="Arial"/>
            </a:endParaRPr>
          </a:p>
        </p:txBody>
      </p:sp>
      <p:sp>
        <p:nvSpPr>
          <p:cNvPr id="21" name="object 21"/>
          <p:cNvSpPr txBox="1"/>
          <p:nvPr/>
        </p:nvSpPr>
        <p:spPr>
          <a:xfrm>
            <a:off x="7441025" y="3515322"/>
            <a:ext cx="526298"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add</a:t>
            </a:r>
            <a:endParaRPr sz="1315" dirty="0">
              <a:latin typeface="Arial"/>
              <a:cs typeface="Arial"/>
            </a:endParaRPr>
          </a:p>
        </p:txBody>
      </p:sp>
      <p:sp>
        <p:nvSpPr>
          <p:cNvPr id="22" name="object 22"/>
          <p:cNvSpPr txBox="1"/>
          <p:nvPr/>
        </p:nvSpPr>
        <p:spPr>
          <a:xfrm>
            <a:off x="5310714" y="4320316"/>
            <a:ext cx="666222"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about</a:t>
            </a:r>
            <a:endParaRPr sz="1315" dirty="0">
              <a:latin typeface="Arial"/>
              <a:cs typeface="Arial"/>
            </a:endParaRPr>
          </a:p>
        </p:txBody>
      </p:sp>
      <p:sp>
        <p:nvSpPr>
          <p:cNvPr id="23" name="object 23"/>
          <p:cNvSpPr txBox="1"/>
          <p:nvPr/>
        </p:nvSpPr>
        <p:spPr>
          <a:xfrm>
            <a:off x="3476833" y="3501501"/>
            <a:ext cx="70250" cy="202363"/>
          </a:xfrm>
          <a:prstGeom prst="rect">
            <a:avLst/>
          </a:prstGeom>
        </p:spPr>
        <p:txBody>
          <a:bodyPr vert="horz" wrap="square" lIns="0" tIns="0" rIns="0" bIns="0" rtlCol="0">
            <a:spAutoFit/>
          </a:bodyPr>
          <a:lstStyle/>
          <a:p>
            <a:pPr marL="11516"/>
            <a:r>
              <a:rPr sz="1315" b="1" dirty="0">
                <a:latin typeface="Arial"/>
                <a:cs typeface="Arial"/>
              </a:rPr>
              <a:t>/</a:t>
            </a:r>
            <a:endParaRPr sz="1315">
              <a:latin typeface="Arial"/>
              <a:cs typeface="Arial"/>
            </a:endParaRPr>
          </a:p>
        </p:txBody>
      </p:sp>
      <p:sp>
        <p:nvSpPr>
          <p:cNvPr id="24" name="object 24"/>
          <p:cNvSpPr txBox="1"/>
          <p:nvPr/>
        </p:nvSpPr>
        <p:spPr>
          <a:xfrm>
            <a:off x="4793858" y="1697478"/>
            <a:ext cx="1267377" cy="300082"/>
          </a:xfrm>
          <a:prstGeom prst="rect">
            <a:avLst/>
          </a:prstGeom>
        </p:spPr>
        <p:txBody>
          <a:bodyPr vert="horz" wrap="square" lIns="0" tIns="0" rIns="0" bIns="0" rtlCol="0">
            <a:spAutoFit/>
          </a:bodyPr>
          <a:lstStyle/>
          <a:p>
            <a:pPr marL="11516"/>
            <a:r>
              <a:rPr sz="1950" b="1" dirty="0">
                <a:latin typeface="Arial"/>
                <a:cs typeface="Arial"/>
              </a:rPr>
              <a:t>index.html</a:t>
            </a:r>
            <a:endParaRPr sz="1950">
              <a:latin typeface="Arial"/>
              <a:cs typeface="Arial"/>
            </a:endParaRPr>
          </a:p>
        </p:txBody>
      </p:sp>
      <p:sp>
        <p:nvSpPr>
          <p:cNvPr id="25" name="object 25"/>
          <p:cNvSpPr txBox="1">
            <a:spLocks noGrp="1"/>
          </p:cNvSpPr>
          <p:nvPr>
            <p:ph type="title"/>
          </p:nvPr>
        </p:nvSpPr>
        <p:spPr>
          <a:xfrm>
            <a:off x="1981560" y="635573"/>
            <a:ext cx="9535557" cy="383823"/>
          </a:xfrm>
          <a:prstGeom prst="rect">
            <a:avLst/>
          </a:prstGeom>
        </p:spPr>
        <p:txBody>
          <a:bodyPr vert="horz" wrap="square" lIns="0" tIns="0" rIns="0" bIns="0" rtlCol="0" anchor="ctr">
            <a:spAutoFit/>
          </a:bodyPr>
          <a:lstStyle/>
          <a:p>
            <a:pPr marL="883305">
              <a:lnSpc>
                <a:spcPct val="100000"/>
              </a:lnSpc>
            </a:pPr>
            <a:r>
              <a:rPr spc="9" dirty="0">
                <a:latin typeface="Verdana" panose="020B0604030504040204" pitchFamily="34" charset="0"/>
                <a:ea typeface="Verdana" panose="020B0604030504040204" pitchFamily="34" charset="0"/>
                <a:cs typeface="Verdana" panose="020B0604030504040204" pitchFamily="34" charset="0"/>
              </a:rPr>
              <a:t>Routin</a:t>
            </a:r>
            <a:r>
              <a:rPr spc="14" dirty="0">
                <a:latin typeface="Verdana" panose="020B0604030504040204" pitchFamily="34" charset="0"/>
                <a:ea typeface="Verdana" panose="020B0604030504040204" pitchFamily="34" charset="0"/>
                <a:cs typeface="Verdana" panose="020B0604030504040204" pitchFamily="34" charset="0"/>
              </a:rPr>
              <a:t>g</a:t>
            </a:r>
            <a:r>
              <a:rPr spc="254"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architecture</a:t>
            </a:r>
            <a:r>
              <a:rPr spc="227"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and</a:t>
            </a:r>
            <a:r>
              <a:rPr spc="236"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g</a:t>
            </a:r>
            <a:r>
              <a:rPr spc="14" dirty="0">
                <a:latin typeface="Verdana" panose="020B0604030504040204" pitchFamily="34" charset="0"/>
                <a:ea typeface="Verdana" panose="020B0604030504040204" pitchFamily="34" charset="0"/>
                <a:cs typeface="Verdana" panose="020B0604030504040204" pitchFamily="34" charset="0"/>
              </a:rPr>
              <a:t>oal</a:t>
            </a:r>
          </a:p>
        </p:txBody>
      </p:sp>
    </p:spTree>
    <p:extLst>
      <p:ext uri="{BB962C8B-B14F-4D97-AF65-F5344CB8AC3E}">
        <p14:creationId xmlns:p14="http://schemas.microsoft.com/office/powerpoint/2010/main" val="3503482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362244" y="6334238"/>
            <a:ext cx="358735" cy="0"/>
          </a:xfrm>
          <a:custGeom>
            <a:avLst/>
            <a:gdLst/>
            <a:ahLst/>
            <a:cxnLst/>
            <a:rect l="l" t="t" r="r" b="b"/>
            <a:pathLst>
              <a:path w="395604">
                <a:moveTo>
                  <a:pt x="0" y="0"/>
                </a:moveTo>
                <a:lnTo>
                  <a:pt x="395481"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8065419" y="6334238"/>
            <a:ext cx="393860" cy="0"/>
          </a:xfrm>
          <a:custGeom>
            <a:avLst/>
            <a:gdLst/>
            <a:ahLst/>
            <a:cxnLst/>
            <a:rect l="l" t="t" r="r" b="b"/>
            <a:pathLst>
              <a:path w="434340">
                <a:moveTo>
                  <a:pt x="0" y="0"/>
                </a:moveTo>
                <a:lnTo>
                  <a:pt x="434339" y="0"/>
                </a:lnTo>
              </a:path>
            </a:pathLst>
          </a:custGeom>
          <a:ln w="11937">
            <a:solidFill>
              <a:srgbClr val="000000"/>
            </a:solidFill>
          </a:ln>
        </p:spPr>
        <p:txBody>
          <a:bodyPr wrap="square" lIns="0" tIns="0" rIns="0" bIns="0" rtlCol="0"/>
          <a:lstStyle/>
          <a:p>
            <a:endParaRPr sz="1632"/>
          </a:p>
        </p:txBody>
      </p:sp>
      <p:sp>
        <p:nvSpPr>
          <p:cNvPr id="4" name="object 4"/>
          <p:cNvSpPr/>
          <p:nvPr/>
        </p:nvSpPr>
        <p:spPr>
          <a:xfrm>
            <a:off x="5810055" y="6334238"/>
            <a:ext cx="352401" cy="0"/>
          </a:xfrm>
          <a:custGeom>
            <a:avLst/>
            <a:gdLst/>
            <a:ahLst/>
            <a:cxnLst/>
            <a:rect l="l" t="t" r="r" b="b"/>
            <a:pathLst>
              <a:path w="388620">
                <a:moveTo>
                  <a:pt x="0" y="0"/>
                </a:moveTo>
                <a:lnTo>
                  <a:pt x="388616" y="0"/>
                </a:lnTo>
              </a:path>
            </a:pathLst>
          </a:custGeom>
          <a:ln w="11937">
            <a:solidFill>
              <a:srgbClr val="000000"/>
            </a:solidFill>
          </a:ln>
        </p:spPr>
        <p:txBody>
          <a:bodyPr wrap="square" lIns="0" tIns="0" rIns="0" bIns="0" rtlCol="0"/>
          <a:lstStyle/>
          <a:p>
            <a:endParaRPr sz="1632"/>
          </a:p>
        </p:txBody>
      </p:sp>
      <p:sp>
        <p:nvSpPr>
          <p:cNvPr id="5" name="object 5"/>
          <p:cNvSpPr/>
          <p:nvPr/>
        </p:nvSpPr>
        <p:spPr>
          <a:xfrm>
            <a:off x="3484209" y="6334238"/>
            <a:ext cx="423227" cy="0"/>
          </a:xfrm>
          <a:custGeom>
            <a:avLst/>
            <a:gdLst/>
            <a:ahLst/>
            <a:cxnLst/>
            <a:rect l="l" t="t" r="r" b="b"/>
            <a:pathLst>
              <a:path w="466725">
                <a:moveTo>
                  <a:pt x="0" y="0"/>
                </a:moveTo>
                <a:lnTo>
                  <a:pt x="466343" y="0"/>
                </a:lnTo>
              </a:path>
            </a:pathLst>
          </a:custGeom>
          <a:ln w="11937">
            <a:solidFill>
              <a:srgbClr val="000000"/>
            </a:solidFill>
          </a:ln>
        </p:spPr>
        <p:txBody>
          <a:bodyPr wrap="square" lIns="0" tIns="0" rIns="0" bIns="0" rtlCol="0"/>
          <a:lstStyle/>
          <a:p>
            <a:endParaRPr sz="1632"/>
          </a:p>
        </p:txBody>
      </p:sp>
      <p:sp>
        <p:nvSpPr>
          <p:cNvPr id="8" name="object 8"/>
          <p:cNvSpPr txBox="1"/>
          <p:nvPr/>
        </p:nvSpPr>
        <p:spPr>
          <a:xfrm>
            <a:off x="2396147" y="428175"/>
            <a:ext cx="8548246" cy="1155253"/>
          </a:xfrm>
          <a:prstGeom prst="rect">
            <a:avLst/>
          </a:prstGeom>
        </p:spPr>
        <p:txBody>
          <a:bodyPr vert="horz" wrap="square" lIns="0" tIns="0" rIns="0" bIns="0" rtlCol="0">
            <a:spAutoFit/>
          </a:bodyPr>
          <a:lstStyle/>
          <a:p>
            <a:pPr marL="11516" algn="ctr"/>
            <a:r>
              <a:rPr sz="2494" b="1" spc="9" dirty="0">
                <a:latin typeface="Verdana"/>
                <a:cs typeface="Verdana"/>
              </a:rPr>
              <a:t>Routin</a:t>
            </a:r>
            <a:r>
              <a:rPr sz="2494" b="1" spc="14" dirty="0">
                <a:latin typeface="Verdana"/>
                <a:cs typeface="Verdana"/>
              </a:rPr>
              <a:t>g</a:t>
            </a:r>
            <a:r>
              <a:rPr sz="2494" b="1" spc="249" dirty="0">
                <a:latin typeface="Times New Roman"/>
                <a:cs typeface="Times New Roman"/>
              </a:rPr>
              <a:t> </a:t>
            </a:r>
            <a:r>
              <a:rPr sz="2494" b="1" spc="14" dirty="0">
                <a:latin typeface="Verdana"/>
                <a:cs typeface="Verdana"/>
              </a:rPr>
              <a:t>–</a:t>
            </a:r>
            <a:r>
              <a:rPr sz="2494" b="1" spc="240" dirty="0">
                <a:latin typeface="Times New Roman"/>
                <a:cs typeface="Times New Roman"/>
              </a:rPr>
              <a:t> </a:t>
            </a:r>
            <a:r>
              <a:rPr sz="2494" b="1" spc="14" dirty="0">
                <a:latin typeface="Verdana"/>
                <a:cs typeface="Verdana"/>
              </a:rPr>
              <a:t>every</a:t>
            </a:r>
            <a:r>
              <a:rPr sz="2494" b="1" spc="236" dirty="0">
                <a:latin typeface="Times New Roman"/>
                <a:cs typeface="Times New Roman"/>
              </a:rPr>
              <a:t> </a:t>
            </a:r>
            <a:r>
              <a:rPr sz="2494" b="1" spc="9" dirty="0">
                <a:latin typeface="Verdana"/>
                <a:cs typeface="Verdana"/>
              </a:rPr>
              <a:t>rout</a:t>
            </a:r>
            <a:r>
              <a:rPr sz="2494" b="1" spc="14" dirty="0">
                <a:latin typeface="Verdana"/>
                <a:cs typeface="Verdana"/>
              </a:rPr>
              <a:t>e</a:t>
            </a:r>
            <a:r>
              <a:rPr sz="2494" b="1" spc="245" dirty="0">
                <a:latin typeface="Times New Roman"/>
                <a:cs typeface="Times New Roman"/>
              </a:rPr>
              <a:t> </a:t>
            </a:r>
            <a:r>
              <a:rPr sz="2494" b="1" spc="9" dirty="0">
                <a:latin typeface="Verdana"/>
                <a:cs typeface="Verdana"/>
              </a:rPr>
              <a:t>is</a:t>
            </a:r>
            <a:r>
              <a:rPr sz="2494" b="1" spc="240" dirty="0">
                <a:latin typeface="Times New Roman"/>
                <a:cs typeface="Times New Roman"/>
              </a:rPr>
              <a:t> </a:t>
            </a:r>
            <a:r>
              <a:rPr sz="2494" b="1" spc="14" dirty="0">
                <a:latin typeface="Verdana"/>
                <a:cs typeface="Verdana"/>
              </a:rPr>
              <a:t>a</a:t>
            </a:r>
            <a:r>
              <a:rPr sz="2494" b="1" spc="245" dirty="0">
                <a:latin typeface="Times New Roman"/>
                <a:cs typeface="Times New Roman"/>
              </a:rPr>
              <a:t> </a:t>
            </a:r>
            <a:r>
              <a:rPr sz="2494" b="1" spc="14" dirty="0">
                <a:latin typeface="Verdana"/>
                <a:cs typeface="Verdana"/>
              </a:rPr>
              <a:t>Component</a:t>
            </a:r>
            <a:endParaRPr sz="2494" dirty="0">
              <a:latin typeface="Verdana"/>
              <a:cs typeface="Verdana"/>
            </a:endParaRPr>
          </a:p>
          <a:p>
            <a:pPr>
              <a:spcBef>
                <a:spcPts val="27"/>
              </a:spcBef>
            </a:pPr>
            <a:endParaRPr sz="1995" dirty="0">
              <a:latin typeface="Times New Roman"/>
              <a:cs typeface="Times New Roman"/>
            </a:endParaRPr>
          </a:p>
          <a:p>
            <a:pPr marL="11517">
              <a:spcBef>
                <a:spcPts val="1474"/>
              </a:spcBef>
              <a:tabLst>
                <a:tab pos="321306" algn="l"/>
              </a:tabLst>
            </a:pPr>
            <a:r>
              <a:rPr sz="1768" b="1" spc="-18" dirty="0">
                <a:solidFill>
                  <a:srgbClr val="FF0000"/>
                </a:solidFill>
                <a:latin typeface="Verdana"/>
                <a:cs typeface="Verdana"/>
              </a:rPr>
              <a:t>Component</a:t>
            </a:r>
            <a:r>
              <a:rPr sz="1768" b="1" spc="-14" dirty="0">
                <a:solidFill>
                  <a:srgbClr val="FF0000"/>
                </a:solidFill>
                <a:latin typeface="Verdana"/>
                <a:cs typeface="Verdana"/>
              </a:rPr>
              <a:t>s</a:t>
            </a:r>
            <a:r>
              <a:rPr sz="1768" b="1" spc="168" dirty="0">
                <a:solidFill>
                  <a:srgbClr val="FF0000"/>
                </a:solidFill>
                <a:latin typeface="Times New Roman"/>
                <a:cs typeface="Times New Roman"/>
              </a:rPr>
              <a:t> </a:t>
            </a:r>
            <a:r>
              <a:rPr sz="1768" b="1" spc="-14" dirty="0">
                <a:solidFill>
                  <a:srgbClr val="FF0000"/>
                </a:solidFill>
                <a:latin typeface="Verdana"/>
                <a:cs typeface="Verdana"/>
              </a:rPr>
              <a:t>are</a:t>
            </a:r>
            <a:r>
              <a:rPr sz="1768" b="1" spc="172" dirty="0">
                <a:solidFill>
                  <a:srgbClr val="FF0000"/>
                </a:solidFill>
                <a:latin typeface="Times New Roman"/>
                <a:cs typeface="Times New Roman"/>
              </a:rPr>
              <a:t> </a:t>
            </a:r>
            <a:r>
              <a:rPr sz="1768" b="1" spc="-14" dirty="0">
                <a:solidFill>
                  <a:srgbClr val="FF0000"/>
                </a:solidFill>
                <a:latin typeface="Verdana"/>
                <a:cs typeface="Verdana"/>
              </a:rPr>
              <a:t>injected</a:t>
            </a:r>
            <a:r>
              <a:rPr sz="1768" b="1" spc="199" dirty="0">
                <a:solidFill>
                  <a:srgbClr val="FF0000"/>
                </a:solidFill>
                <a:latin typeface="Times New Roman"/>
                <a:cs typeface="Times New Roman"/>
              </a:rPr>
              <a:t> </a:t>
            </a:r>
            <a:r>
              <a:rPr sz="1768" b="1" spc="-14" dirty="0">
                <a:solidFill>
                  <a:srgbClr val="FF0000"/>
                </a:solidFill>
                <a:latin typeface="Verdana"/>
                <a:cs typeface="Verdana"/>
              </a:rPr>
              <a:t>in</a:t>
            </a:r>
            <a:r>
              <a:rPr lang="nl-NL" sz="1768" b="1" spc="-14" dirty="0">
                <a:solidFill>
                  <a:srgbClr val="FF0000"/>
                </a:solidFill>
                <a:latin typeface="Verdana"/>
                <a:cs typeface="Verdana"/>
              </a:rPr>
              <a:t>:</a:t>
            </a:r>
            <a:r>
              <a:rPr sz="1768" b="1" spc="190" dirty="0">
                <a:solidFill>
                  <a:srgbClr val="FF0000"/>
                </a:solidFill>
                <a:latin typeface="Times New Roman"/>
                <a:cs typeface="Times New Roman"/>
              </a:rPr>
              <a:t> </a:t>
            </a:r>
            <a:r>
              <a:rPr sz="1768" b="1" i="1" spc="-23" dirty="0">
                <a:solidFill>
                  <a:srgbClr val="C00000"/>
                </a:solidFill>
                <a:latin typeface="Courier New"/>
                <a:cs typeface="Courier New"/>
              </a:rPr>
              <a:t>&lt;router-outlet&gt;&lt;/router-outlet&gt;</a:t>
            </a:r>
            <a:endParaRPr sz="1768" b="1" i="1" dirty="0">
              <a:solidFill>
                <a:srgbClr val="C00000"/>
              </a:solidFill>
              <a:latin typeface="Courier New"/>
              <a:cs typeface="Courier New"/>
            </a:endParaRPr>
          </a:p>
        </p:txBody>
      </p:sp>
      <p:sp>
        <p:nvSpPr>
          <p:cNvPr id="9" name="object 9"/>
          <p:cNvSpPr/>
          <p:nvPr/>
        </p:nvSpPr>
        <p:spPr>
          <a:xfrm>
            <a:off x="3841447" y="2762555"/>
            <a:ext cx="4299638" cy="925340"/>
          </a:xfrm>
          <a:custGeom>
            <a:avLst/>
            <a:gdLst/>
            <a:ahLst/>
            <a:cxnLst/>
            <a:rect l="l" t="t" r="r" b="b"/>
            <a:pathLst>
              <a:path w="4741545" h="1020445">
                <a:moveTo>
                  <a:pt x="0" y="1020317"/>
                </a:moveTo>
                <a:lnTo>
                  <a:pt x="4741163" y="1020317"/>
                </a:lnTo>
                <a:lnTo>
                  <a:pt x="4741163" y="0"/>
                </a:lnTo>
                <a:lnTo>
                  <a:pt x="0" y="0"/>
                </a:lnTo>
                <a:lnTo>
                  <a:pt x="0" y="1020317"/>
                </a:lnTo>
                <a:close/>
              </a:path>
            </a:pathLst>
          </a:custGeom>
          <a:solidFill>
            <a:srgbClr val="60C99C"/>
          </a:solidFill>
        </p:spPr>
        <p:txBody>
          <a:bodyPr wrap="square" lIns="0" tIns="0" rIns="0" bIns="0" rtlCol="0"/>
          <a:lstStyle/>
          <a:p>
            <a:endParaRPr sz="1632"/>
          </a:p>
        </p:txBody>
      </p:sp>
      <p:sp>
        <p:nvSpPr>
          <p:cNvPr id="10" name="object 10"/>
          <p:cNvSpPr/>
          <p:nvPr/>
        </p:nvSpPr>
        <p:spPr>
          <a:xfrm>
            <a:off x="3835227" y="2756337"/>
            <a:ext cx="4311730" cy="938009"/>
          </a:xfrm>
          <a:custGeom>
            <a:avLst/>
            <a:gdLst/>
            <a:ahLst/>
            <a:cxnLst/>
            <a:rect l="l" t="t" r="r" b="b"/>
            <a:pathLst>
              <a:path w="4754880" h="1034414">
                <a:moveTo>
                  <a:pt x="4754879" y="0"/>
                </a:moveTo>
                <a:lnTo>
                  <a:pt x="0" y="0"/>
                </a:lnTo>
                <a:lnTo>
                  <a:pt x="0" y="1034033"/>
                </a:lnTo>
                <a:lnTo>
                  <a:pt x="4754879" y="1034033"/>
                </a:lnTo>
                <a:lnTo>
                  <a:pt x="4754879" y="1027175"/>
                </a:lnTo>
                <a:lnTo>
                  <a:pt x="13715" y="1027175"/>
                </a:lnTo>
                <a:lnTo>
                  <a:pt x="6857" y="1020317"/>
                </a:lnTo>
                <a:lnTo>
                  <a:pt x="13715" y="1020317"/>
                </a:lnTo>
                <a:lnTo>
                  <a:pt x="13715" y="12953"/>
                </a:lnTo>
                <a:lnTo>
                  <a:pt x="6857" y="12953"/>
                </a:lnTo>
                <a:lnTo>
                  <a:pt x="13715" y="6857"/>
                </a:lnTo>
                <a:lnTo>
                  <a:pt x="4754879" y="6857"/>
                </a:lnTo>
                <a:lnTo>
                  <a:pt x="4754879" y="0"/>
                </a:lnTo>
                <a:close/>
              </a:path>
              <a:path w="4754880" h="1034414">
                <a:moveTo>
                  <a:pt x="13715" y="1020317"/>
                </a:moveTo>
                <a:lnTo>
                  <a:pt x="6857" y="1020317"/>
                </a:lnTo>
                <a:lnTo>
                  <a:pt x="13715" y="1027175"/>
                </a:lnTo>
                <a:lnTo>
                  <a:pt x="13715" y="1020317"/>
                </a:lnTo>
                <a:close/>
              </a:path>
              <a:path w="4754880" h="1034414">
                <a:moveTo>
                  <a:pt x="4741160" y="1020317"/>
                </a:moveTo>
                <a:lnTo>
                  <a:pt x="13715" y="1020317"/>
                </a:lnTo>
                <a:lnTo>
                  <a:pt x="13715" y="1027175"/>
                </a:lnTo>
                <a:lnTo>
                  <a:pt x="4741160" y="1027175"/>
                </a:lnTo>
                <a:lnTo>
                  <a:pt x="4741160" y="1020317"/>
                </a:lnTo>
                <a:close/>
              </a:path>
              <a:path w="4754880" h="1034414">
                <a:moveTo>
                  <a:pt x="4741160" y="6857"/>
                </a:moveTo>
                <a:lnTo>
                  <a:pt x="4741160" y="1027175"/>
                </a:lnTo>
                <a:lnTo>
                  <a:pt x="4748018" y="1020317"/>
                </a:lnTo>
                <a:lnTo>
                  <a:pt x="4754879" y="1020317"/>
                </a:lnTo>
                <a:lnTo>
                  <a:pt x="4754879" y="12953"/>
                </a:lnTo>
                <a:lnTo>
                  <a:pt x="4748018" y="12953"/>
                </a:lnTo>
                <a:lnTo>
                  <a:pt x="4741160" y="6857"/>
                </a:lnTo>
                <a:close/>
              </a:path>
              <a:path w="4754880" h="1034414">
                <a:moveTo>
                  <a:pt x="4754879" y="1020317"/>
                </a:moveTo>
                <a:lnTo>
                  <a:pt x="4748018" y="1020317"/>
                </a:lnTo>
                <a:lnTo>
                  <a:pt x="4741160" y="1027175"/>
                </a:lnTo>
                <a:lnTo>
                  <a:pt x="4754879" y="1027175"/>
                </a:lnTo>
                <a:lnTo>
                  <a:pt x="4754879" y="1020317"/>
                </a:lnTo>
                <a:close/>
              </a:path>
              <a:path w="4754880" h="1034414">
                <a:moveTo>
                  <a:pt x="13715" y="6857"/>
                </a:moveTo>
                <a:lnTo>
                  <a:pt x="6857" y="12953"/>
                </a:lnTo>
                <a:lnTo>
                  <a:pt x="13715" y="12953"/>
                </a:lnTo>
                <a:lnTo>
                  <a:pt x="13715" y="6857"/>
                </a:lnTo>
                <a:close/>
              </a:path>
              <a:path w="4754880" h="1034414">
                <a:moveTo>
                  <a:pt x="4741160" y="6857"/>
                </a:moveTo>
                <a:lnTo>
                  <a:pt x="13715" y="6857"/>
                </a:lnTo>
                <a:lnTo>
                  <a:pt x="13715" y="12953"/>
                </a:lnTo>
                <a:lnTo>
                  <a:pt x="4741160" y="12953"/>
                </a:lnTo>
                <a:lnTo>
                  <a:pt x="4741160" y="6857"/>
                </a:lnTo>
                <a:close/>
              </a:path>
              <a:path w="4754880" h="1034414">
                <a:moveTo>
                  <a:pt x="4754879" y="6857"/>
                </a:moveTo>
                <a:lnTo>
                  <a:pt x="4741160" y="6857"/>
                </a:lnTo>
                <a:lnTo>
                  <a:pt x="4748018" y="12953"/>
                </a:lnTo>
                <a:lnTo>
                  <a:pt x="4754879" y="12953"/>
                </a:lnTo>
                <a:lnTo>
                  <a:pt x="4754879" y="6857"/>
                </a:lnTo>
                <a:close/>
              </a:path>
            </a:pathLst>
          </a:custGeom>
          <a:solidFill>
            <a:srgbClr val="00956F"/>
          </a:solidFill>
        </p:spPr>
        <p:txBody>
          <a:bodyPr wrap="square" lIns="0" tIns="0" rIns="0" bIns="0" rtlCol="0"/>
          <a:lstStyle/>
          <a:p>
            <a:endParaRPr sz="1632"/>
          </a:p>
        </p:txBody>
      </p:sp>
      <p:sp>
        <p:nvSpPr>
          <p:cNvPr id="11" name="object 11"/>
          <p:cNvSpPr/>
          <p:nvPr/>
        </p:nvSpPr>
        <p:spPr>
          <a:xfrm>
            <a:off x="5809361" y="3547512"/>
            <a:ext cx="363917" cy="652978"/>
          </a:xfrm>
          <a:custGeom>
            <a:avLst/>
            <a:gdLst/>
            <a:ahLst/>
            <a:cxnLst/>
            <a:rect l="l" t="t" r="r" b="b"/>
            <a:pathLst>
              <a:path w="401320" h="720089">
                <a:moveTo>
                  <a:pt x="400811" y="519683"/>
                </a:moveTo>
                <a:lnTo>
                  <a:pt x="0" y="519683"/>
                </a:lnTo>
                <a:lnTo>
                  <a:pt x="200405" y="720083"/>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12" name="object 12"/>
          <p:cNvSpPr/>
          <p:nvPr/>
        </p:nvSpPr>
        <p:spPr>
          <a:xfrm>
            <a:off x="5764447" y="3528855"/>
            <a:ext cx="453745" cy="699044"/>
          </a:xfrm>
          <a:custGeom>
            <a:avLst/>
            <a:gdLst/>
            <a:ahLst/>
            <a:cxnLst/>
            <a:rect l="l" t="t" r="r" b="b"/>
            <a:pathLst>
              <a:path w="500379" h="770889">
                <a:moveTo>
                  <a:pt x="129539" y="519683"/>
                </a:moveTo>
                <a:lnTo>
                  <a:pt x="0" y="519683"/>
                </a:lnTo>
                <a:lnTo>
                  <a:pt x="249935" y="770375"/>
                </a:lnTo>
                <a:lnTo>
                  <a:pt x="293998" y="726179"/>
                </a:lnTo>
                <a:lnTo>
                  <a:pt x="235457" y="726179"/>
                </a:lnTo>
                <a:lnTo>
                  <a:pt x="249935" y="711702"/>
                </a:lnTo>
                <a:lnTo>
                  <a:pt x="99061" y="560831"/>
                </a:lnTo>
                <a:lnTo>
                  <a:pt x="49529" y="560831"/>
                </a:lnTo>
                <a:lnTo>
                  <a:pt x="64007" y="525779"/>
                </a:lnTo>
                <a:lnTo>
                  <a:pt x="129539" y="525779"/>
                </a:lnTo>
                <a:lnTo>
                  <a:pt x="129539" y="519683"/>
                </a:lnTo>
                <a:close/>
              </a:path>
              <a:path w="500379" h="770889">
                <a:moveTo>
                  <a:pt x="249935" y="711702"/>
                </a:moveTo>
                <a:lnTo>
                  <a:pt x="235457" y="726179"/>
                </a:lnTo>
                <a:lnTo>
                  <a:pt x="264413" y="726179"/>
                </a:lnTo>
                <a:lnTo>
                  <a:pt x="249935" y="711702"/>
                </a:lnTo>
                <a:close/>
              </a:path>
              <a:path w="500379" h="770889">
                <a:moveTo>
                  <a:pt x="435863" y="525779"/>
                </a:moveTo>
                <a:lnTo>
                  <a:pt x="249935" y="711702"/>
                </a:lnTo>
                <a:lnTo>
                  <a:pt x="264413" y="726179"/>
                </a:lnTo>
                <a:lnTo>
                  <a:pt x="293998" y="726179"/>
                </a:lnTo>
                <a:lnTo>
                  <a:pt x="458848" y="560831"/>
                </a:lnTo>
                <a:lnTo>
                  <a:pt x="450341" y="560831"/>
                </a:lnTo>
                <a:lnTo>
                  <a:pt x="435863" y="525779"/>
                </a:lnTo>
                <a:close/>
              </a:path>
              <a:path w="500379" h="770889">
                <a:moveTo>
                  <a:pt x="64007" y="525779"/>
                </a:moveTo>
                <a:lnTo>
                  <a:pt x="49529" y="560831"/>
                </a:lnTo>
                <a:lnTo>
                  <a:pt x="99061" y="560831"/>
                </a:lnTo>
                <a:lnTo>
                  <a:pt x="64007" y="525779"/>
                </a:lnTo>
                <a:close/>
              </a:path>
              <a:path w="500379" h="770889">
                <a:moveTo>
                  <a:pt x="129539" y="525779"/>
                </a:moveTo>
                <a:lnTo>
                  <a:pt x="64007" y="525779"/>
                </a:lnTo>
                <a:lnTo>
                  <a:pt x="99061" y="560831"/>
                </a:lnTo>
                <a:lnTo>
                  <a:pt x="170687" y="560831"/>
                </a:lnTo>
                <a:lnTo>
                  <a:pt x="170687" y="540257"/>
                </a:lnTo>
                <a:lnTo>
                  <a:pt x="129539" y="540257"/>
                </a:lnTo>
                <a:lnTo>
                  <a:pt x="129539" y="525779"/>
                </a:lnTo>
                <a:close/>
              </a:path>
              <a:path w="500379" h="770889">
                <a:moveTo>
                  <a:pt x="329945" y="20573"/>
                </a:moveTo>
                <a:lnTo>
                  <a:pt x="329945" y="560831"/>
                </a:lnTo>
                <a:lnTo>
                  <a:pt x="400810"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8"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13" name="object 13"/>
          <p:cNvSpPr txBox="1"/>
          <p:nvPr/>
        </p:nvSpPr>
        <p:spPr>
          <a:xfrm>
            <a:off x="3733198" y="3051116"/>
            <a:ext cx="4692922" cy="1688476"/>
          </a:xfrm>
          <a:prstGeom prst="rect">
            <a:avLst/>
          </a:prstGeom>
        </p:spPr>
        <p:txBody>
          <a:bodyPr vert="horz" wrap="square" lIns="0" tIns="0" rIns="0" bIns="0" rtlCol="0">
            <a:spAutoFit/>
          </a:bodyPr>
          <a:lstStyle/>
          <a:p>
            <a:pPr marL="635127"/>
            <a:r>
              <a:rPr sz="2902" spc="14" dirty="0">
                <a:solidFill>
                  <a:srgbClr val="FFFFFF"/>
                </a:solidFill>
                <a:latin typeface="Verdana"/>
                <a:cs typeface="Verdana"/>
              </a:rPr>
              <a:t>HomeComponent</a:t>
            </a:r>
            <a:endParaRPr sz="2902" dirty="0">
              <a:latin typeface="Verdana"/>
              <a:cs typeface="Verdana"/>
            </a:endParaRPr>
          </a:p>
          <a:p>
            <a:pPr>
              <a:lnSpc>
                <a:spcPct val="100000"/>
              </a:lnSpc>
            </a:pPr>
            <a:endParaRPr sz="2902" dirty="0">
              <a:latin typeface="Times New Roman"/>
              <a:cs typeface="Times New Roman"/>
            </a:endParaRPr>
          </a:p>
          <a:p>
            <a:pPr>
              <a:spcBef>
                <a:spcPts val="35"/>
              </a:spcBef>
            </a:pPr>
            <a:endParaRPr sz="2448" dirty="0">
              <a:latin typeface="Times New Roman"/>
              <a:cs typeface="Times New Roman"/>
            </a:endParaRPr>
          </a:p>
          <a:p>
            <a:pPr marL="11516"/>
            <a:r>
              <a:rPr sz="2720" dirty="0">
                <a:solidFill>
                  <a:srgbClr val="C00000"/>
                </a:solidFill>
                <a:latin typeface="Arial"/>
                <a:cs typeface="Arial"/>
              </a:rPr>
              <a:t>&lt;router-outlet&gt;&lt;/router-outlet&gt;</a:t>
            </a:r>
          </a:p>
        </p:txBody>
      </p:sp>
      <p:sp>
        <p:nvSpPr>
          <p:cNvPr id="14" name="object 14"/>
          <p:cNvSpPr/>
          <p:nvPr/>
        </p:nvSpPr>
        <p:spPr>
          <a:xfrm>
            <a:off x="1581935" y="5267361"/>
            <a:ext cx="1902505" cy="1118240"/>
          </a:xfrm>
          <a:custGeom>
            <a:avLst/>
            <a:gdLst/>
            <a:ahLst/>
            <a:cxnLst/>
            <a:rect l="l" t="t" r="r" b="b"/>
            <a:pathLst>
              <a:path w="2098040" h="1233170">
                <a:moveTo>
                  <a:pt x="0" y="1232915"/>
                </a:moveTo>
                <a:lnTo>
                  <a:pt x="2097785" y="1232915"/>
                </a:lnTo>
                <a:lnTo>
                  <a:pt x="2097785" y="0"/>
                </a:lnTo>
                <a:lnTo>
                  <a:pt x="0" y="0"/>
                </a:lnTo>
                <a:lnTo>
                  <a:pt x="0" y="1232915"/>
                </a:lnTo>
                <a:close/>
              </a:path>
            </a:pathLst>
          </a:custGeom>
          <a:solidFill>
            <a:srgbClr val="60C99C"/>
          </a:solidFill>
        </p:spPr>
        <p:txBody>
          <a:bodyPr wrap="square" lIns="0" tIns="0" rIns="0" bIns="0" rtlCol="0"/>
          <a:lstStyle/>
          <a:p>
            <a:endParaRPr sz="1632"/>
          </a:p>
        </p:txBody>
      </p:sp>
      <p:sp>
        <p:nvSpPr>
          <p:cNvPr id="15" name="object 15"/>
          <p:cNvSpPr/>
          <p:nvPr/>
        </p:nvSpPr>
        <p:spPr>
          <a:xfrm>
            <a:off x="1575716" y="5261142"/>
            <a:ext cx="1915173" cy="1130908"/>
          </a:xfrm>
          <a:custGeom>
            <a:avLst/>
            <a:gdLst/>
            <a:ahLst/>
            <a:cxnLst/>
            <a:rect l="l" t="t" r="r" b="b"/>
            <a:pathLst>
              <a:path w="2112010" h="1247140">
                <a:moveTo>
                  <a:pt x="2111501" y="0"/>
                </a:moveTo>
                <a:lnTo>
                  <a:pt x="0" y="0"/>
                </a:lnTo>
                <a:lnTo>
                  <a:pt x="0" y="1246631"/>
                </a:lnTo>
                <a:lnTo>
                  <a:pt x="2111501" y="1246631"/>
                </a:lnTo>
                <a:lnTo>
                  <a:pt x="2111501" y="1239773"/>
                </a:lnTo>
                <a:lnTo>
                  <a:pt x="13715" y="1239773"/>
                </a:lnTo>
                <a:lnTo>
                  <a:pt x="6857" y="1232915"/>
                </a:lnTo>
                <a:lnTo>
                  <a:pt x="13715" y="1232915"/>
                </a:lnTo>
                <a:lnTo>
                  <a:pt x="13715" y="13715"/>
                </a:lnTo>
                <a:lnTo>
                  <a:pt x="6857" y="13715"/>
                </a:lnTo>
                <a:lnTo>
                  <a:pt x="13715" y="6857"/>
                </a:lnTo>
                <a:lnTo>
                  <a:pt x="2111501" y="6857"/>
                </a:lnTo>
                <a:lnTo>
                  <a:pt x="2111501" y="0"/>
                </a:lnTo>
                <a:close/>
              </a:path>
              <a:path w="2112010" h="1247140">
                <a:moveTo>
                  <a:pt x="13715" y="1232915"/>
                </a:moveTo>
                <a:lnTo>
                  <a:pt x="6857" y="1232915"/>
                </a:lnTo>
                <a:lnTo>
                  <a:pt x="13715" y="1239773"/>
                </a:lnTo>
                <a:lnTo>
                  <a:pt x="13715" y="1232915"/>
                </a:lnTo>
                <a:close/>
              </a:path>
              <a:path w="2112010" h="1247140">
                <a:moveTo>
                  <a:pt x="2097785" y="1232915"/>
                </a:moveTo>
                <a:lnTo>
                  <a:pt x="13715" y="1232915"/>
                </a:lnTo>
                <a:lnTo>
                  <a:pt x="13715" y="1239773"/>
                </a:lnTo>
                <a:lnTo>
                  <a:pt x="2097785" y="1239773"/>
                </a:lnTo>
                <a:lnTo>
                  <a:pt x="2097785" y="1232915"/>
                </a:lnTo>
                <a:close/>
              </a:path>
              <a:path w="2112010" h="1247140">
                <a:moveTo>
                  <a:pt x="2097785" y="6857"/>
                </a:moveTo>
                <a:lnTo>
                  <a:pt x="2097785" y="1239773"/>
                </a:lnTo>
                <a:lnTo>
                  <a:pt x="2104643" y="1232915"/>
                </a:lnTo>
                <a:lnTo>
                  <a:pt x="2111501" y="1232915"/>
                </a:lnTo>
                <a:lnTo>
                  <a:pt x="2111501" y="13715"/>
                </a:lnTo>
                <a:lnTo>
                  <a:pt x="2104643" y="13715"/>
                </a:lnTo>
                <a:lnTo>
                  <a:pt x="2097785" y="6857"/>
                </a:lnTo>
                <a:close/>
              </a:path>
              <a:path w="2112010" h="1247140">
                <a:moveTo>
                  <a:pt x="2111501" y="1232915"/>
                </a:moveTo>
                <a:lnTo>
                  <a:pt x="2104643" y="1232915"/>
                </a:lnTo>
                <a:lnTo>
                  <a:pt x="2097785" y="1239773"/>
                </a:lnTo>
                <a:lnTo>
                  <a:pt x="2111501" y="1239773"/>
                </a:lnTo>
                <a:lnTo>
                  <a:pt x="2111501" y="1232915"/>
                </a:lnTo>
                <a:close/>
              </a:path>
              <a:path w="2112010" h="1247140">
                <a:moveTo>
                  <a:pt x="13715" y="6857"/>
                </a:moveTo>
                <a:lnTo>
                  <a:pt x="6857" y="13715"/>
                </a:lnTo>
                <a:lnTo>
                  <a:pt x="13715" y="13715"/>
                </a:lnTo>
                <a:lnTo>
                  <a:pt x="13715" y="6857"/>
                </a:lnTo>
                <a:close/>
              </a:path>
              <a:path w="2112010" h="1247140">
                <a:moveTo>
                  <a:pt x="2097785" y="6857"/>
                </a:moveTo>
                <a:lnTo>
                  <a:pt x="13715" y="6857"/>
                </a:lnTo>
                <a:lnTo>
                  <a:pt x="13715" y="13715"/>
                </a:lnTo>
                <a:lnTo>
                  <a:pt x="2097785" y="13715"/>
                </a:lnTo>
                <a:lnTo>
                  <a:pt x="2097785" y="6857"/>
                </a:lnTo>
                <a:close/>
              </a:path>
              <a:path w="2112010" h="1247140">
                <a:moveTo>
                  <a:pt x="2111501" y="6857"/>
                </a:moveTo>
                <a:lnTo>
                  <a:pt x="2097785" y="6857"/>
                </a:lnTo>
                <a:lnTo>
                  <a:pt x="2104643" y="13715"/>
                </a:lnTo>
                <a:lnTo>
                  <a:pt x="2111501" y="13715"/>
                </a:lnTo>
                <a:lnTo>
                  <a:pt x="2111501" y="6857"/>
                </a:lnTo>
                <a:close/>
              </a:path>
            </a:pathLst>
          </a:custGeom>
          <a:solidFill>
            <a:srgbClr val="00956F"/>
          </a:solidFill>
        </p:spPr>
        <p:txBody>
          <a:bodyPr wrap="square" lIns="0" tIns="0" rIns="0" bIns="0" rtlCol="0"/>
          <a:lstStyle/>
          <a:p>
            <a:endParaRPr sz="1632"/>
          </a:p>
        </p:txBody>
      </p:sp>
      <p:sp>
        <p:nvSpPr>
          <p:cNvPr id="16" name="object 16"/>
          <p:cNvSpPr txBox="1"/>
          <p:nvPr/>
        </p:nvSpPr>
        <p:spPr>
          <a:xfrm>
            <a:off x="2082436" y="5506419"/>
            <a:ext cx="900580"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About</a:t>
            </a:r>
            <a:endParaRPr sz="2358">
              <a:latin typeface="Verdana"/>
              <a:cs typeface="Verdana"/>
            </a:endParaRPr>
          </a:p>
        </p:txBody>
      </p:sp>
      <p:sp>
        <p:nvSpPr>
          <p:cNvPr id="17" name="object 17"/>
          <p:cNvSpPr txBox="1"/>
          <p:nvPr/>
        </p:nvSpPr>
        <p:spPr>
          <a:xfrm>
            <a:off x="1660915" y="5864347"/>
            <a:ext cx="1741851"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Component</a:t>
            </a:r>
            <a:endParaRPr sz="2358">
              <a:latin typeface="Verdana"/>
              <a:cs typeface="Verdana"/>
            </a:endParaRPr>
          </a:p>
        </p:txBody>
      </p:sp>
      <p:sp>
        <p:nvSpPr>
          <p:cNvPr id="18" name="object 18"/>
          <p:cNvSpPr/>
          <p:nvPr/>
        </p:nvSpPr>
        <p:spPr>
          <a:xfrm>
            <a:off x="3907091"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19" name="object 19"/>
          <p:cNvSpPr/>
          <p:nvPr/>
        </p:nvSpPr>
        <p:spPr>
          <a:xfrm>
            <a:off x="3900872"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4" y="1232915"/>
                </a:moveTo>
                <a:lnTo>
                  <a:pt x="13715" y="1232915"/>
                </a:lnTo>
                <a:lnTo>
                  <a:pt x="13715" y="1239773"/>
                </a:lnTo>
                <a:lnTo>
                  <a:pt x="2098544" y="1239773"/>
                </a:lnTo>
                <a:lnTo>
                  <a:pt x="2098544" y="1232915"/>
                </a:lnTo>
                <a:close/>
              </a:path>
              <a:path w="2112645" h="1247140">
                <a:moveTo>
                  <a:pt x="2098544" y="6857"/>
                </a:moveTo>
                <a:lnTo>
                  <a:pt x="2098544" y="1239773"/>
                </a:lnTo>
                <a:lnTo>
                  <a:pt x="2105402" y="1232915"/>
                </a:lnTo>
                <a:lnTo>
                  <a:pt x="2112263" y="1232915"/>
                </a:lnTo>
                <a:lnTo>
                  <a:pt x="2112263" y="13715"/>
                </a:lnTo>
                <a:lnTo>
                  <a:pt x="2105402" y="13715"/>
                </a:lnTo>
                <a:lnTo>
                  <a:pt x="2098544" y="6857"/>
                </a:lnTo>
                <a:close/>
              </a:path>
              <a:path w="2112645" h="1247140">
                <a:moveTo>
                  <a:pt x="2112263" y="1232915"/>
                </a:moveTo>
                <a:lnTo>
                  <a:pt x="2105402" y="1232915"/>
                </a:lnTo>
                <a:lnTo>
                  <a:pt x="2098544"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4" y="6857"/>
                </a:moveTo>
                <a:lnTo>
                  <a:pt x="13715" y="6857"/>
                </a:lnTo>
                <a:lnTo>
                  <a:pt x="13715" y="13715"/>
                </a:lnTo>
                <a:lnTo>
                  <a:pt x="2098544" y="13715"/>
                </a:lnTo>
                <a:lnTo>
                  <a:pt x="2098544" y="6857"/>
                </a:lnTo>
                <a:close/>
              </a:path>
              <a:path w="2112645" h="1247140">
                <a:moveTo>
                  <a:pt x="2112263" y="6857"/>
                </a:moveTo>
                <a:lnTo>
                  <a:pt x="2098544" y="6857"/>
                </a:lnTo>
                <a:lnTo>
                  <a:pt x="2105402"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0" name="object 20"/>
          <p:cNvSpPr txBox="1"/>
          <p:nvPr/>
        </p:nvSpPr>
        <p:spPr>
          <a:xfrm>
            <a:off x="3986780" y="5506419"/>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BookList</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1" name="object 21"/>
          <p:cNvSpPr/>
          <p:nvPr/>
        </p:nvSpPr>
        <p:spPr>
          <a:xfrm>
            <a:off x="6162453"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22" name="object 22"/>
          <p:cNvSpPr/>
          <p:nvPr/>
        </p:nvSpPr>
        <p:spPr>
          <a:xfrm>
            <a:off x="6156235"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7" y="1232915"/>
                </a:moveTo>
                <a:lnTo>
                  <a:pt x="13715" y="1232915"/>
                </a:lnTo>
                <a:lnTo>
                  <a:pt x="13715" y="1239773"/>
                </a:lnTo>
                <a:lnTo>
                  <a:pt x="2098547" y="1239773"/>
                </a:lnTo>
                <a:lnTo>
                  <a:pt x="2098547" y="1232915"/>
                </a:lnTo>
                <a:close/>
              </a:path>
              <a:path w="2112645" h="1247140">
                <a:moveTo>
                  <a:pt x="2098547" y="6857"/>
                </a:moveTo>
                <a:lnTo>
                  <a:pt x="2098547" y="1239773"/>
                </a:lnTo>
                <a:lnTo>
                  <a:pt x="2105405" y="1232915"/>
                </a:lnTo>
                <a:lnTo>
                  <a:pt x="2112263" y="1232915"/>
                </a:lnTo>
                <a:lnTo>
                  <a:pt x="2112263" y="13715"/>
                </a:lnTo>
                <a:lnTo>
                  <a:pt x="2105405" y="13715"/>
                </a:lnTo>
                <a:lnTo>
                  <a:pt x="2098547" y="6857"/>
                </a:lnTo>
                <a:close/>
              </a:path>
              <a:path w="2112645" h="1247140">
                <a:moveTo>
                  <a:pt x="2112263" y="1232915"/>
                </a:moveTo>
                <a:lnTo>
                  <a:pt x="2105405" y="1232915"/>
                </a:lnTo>
                <a:lnTo>
                  <a:pt x="2098547"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7" y="6857"/>
                </a:moveTo>
                <a:lnTo>
                  <a:pt x="13715" y="6857"/>
                </a:lnTo>
                <a:lnTo>
                  <a:pt x="13715" y="13715"/>
                </a:lnTo>
                <a:lnTo>
                  <a:pt x="2098547" y="13715"/>
                </a:lnTo>
                <a:lnTo>
                  <a:pt x="2098547" y="6857"/>
                </a:lnTo>
                <a:close/>
              </a:path>
              <a:path w="2112645" h="124714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4" name="object 24"/>
          <p:cNvSpPr/>
          <p:nvPr/>
        </p:nvSpPr>
        <p:spPr>
          <a:xfrm>
            <a:off x="8459279" y="5281181"/>
            <a:ext cx="1903081" cy="1117664"/>
          </a:xfrm>
          <a:custGeom>
            <a:avLst/>
            <a:gdLst/>
            <a:ahLst/>
            <a:cxnLst/>
            <a:rect l="l" t="t" r="r" b="b"/>
            <a:pathLst>
              <a:path w="2098675" h="1232534">
                <a:moveTo>
                  <a:pt x="0" y="1232153"/>
                </a:moveTo>
                <a:lnTo>
                  <a:pt x="2098547" y="1232153"/>
                </a:lnTo>
                <a:lnTo>
                  <a:pt x="2098547" y="0"/>
                </a:lnTo>
                <a:lnTo>
                  <a:pt x="0" y="0"/>
                </a:lnTo>
                <a:lnTo>
                  <a:pt x="0" y="1232153"/>
                </a:lnTo>
                <a:close/>
              </a:path>
            </a:pathLst>
          </a:custGeom>
          <a:solidFill>
            <a:srgbClr val="C2FFF0"/>
          </a:solidFill>
        </p:spPr>
        <p:txBody>
          <a:bodyPr wrap="square" lIns="0" tIns="0" rIns="0" bIns="0" rtlCol="0"/>
          <a:lstStyle/>
          <a:p>
            <a:endParaRPr sz="1632"/>
          </a:p>
        </p:txBody>
      </p:sp>
      <p:sp>
        <p:nvSpPr>
          <p:cNvPr id="25" name="object 25"/>
          <p:cNvSpPr/>
          <p:nvPr/>
        </p:nvSpPr>
        <p:spPr>
          <a:xfrm>
            <a:off x="8453061" y="5274962"/>
            <a:ext cx="1915749" cy="1129756"/>
          </a:xfrm>
          <a:custGeom>
            <a:avLst/>
            <a:gdLst/>
            <a:ahLst/>
            <a:cxnLst/>
            <a:rect l="l" t="t" r="r" b="b"/>
            <a:pathLst>
              <a:path w="2112645" h="1245870">
                <a:moveTo>
                  <a:pt x="2112263" y="0"/>
                </a:moveTo>
                <a:lnTo>
                  <a:pt x="0" y="0"/>
                </a:lnTo>
                <a:lnTo>
                  <a:pt x="0" y="1245869"/>
                </a:lnTo>
                <a:lnTo>
                  <a:pt x="2112263" y="1245869"/>
                </a:lnTo>
                <a:lnTo>
                  <a:pt x="2112263" y="1239011"/>
                </a:lnTo>
                <a:lnTo>
                  <a:pt x="13715" y="1239011"/>
                </a:lnTo>
                <a:lnTo>
                  <a:pt x="6857" y="1232153"/>
                </a:lnTo>
                <a:lnTo>
                  <a:pt x="13715" y="1232153"/>
                </a:lnTo>
                <a:lnTo>
                  <a:pt x="13715" y="13715"/>
                </a:lnTo>
                <a:lnTo>
                  <a:pt x="6857" y="13715"/>
                </a:lnTo>
                <a:lnTo>
                  <a:pt x="13715" y="6857"/>
                </a:lnTo>
                <a:lnTo>
                  <a:pt x="2112263" y="6857"/>
                </a:lnTo>
                <a:lnTo>
                  <a:pt x="2112263" y="0"/>
                </a:lnTo>
                <a:close/>
              </a:path>
              <a:path w="2112645" h="1245870">
                <a:moveTo>
                  <a:pt x="13715" y="1232153"/>
                </a:moveTo>
                <a:lnTo>
                  <a:pt x="6857" y="1232153"/>
                </a:lnTo>
                <a:lnTo>
                  <a:pt x="13715" y="1239011"/>
                </a:lnTo>
                <a:lnTo>
                  <a:pt x="13715" y="1232153"/>
                </a:lnTo>
                <a:close/>
              </a:path>
              <a:path w="2112645" h="1245870">
                <a:moveTo>
                  <a:pt x="2098547" y="1232153"/>
                </a:moveTo>
                <a:lnTo>
                  <a:pt x="13715" y="1232153"/>
                </a:lnTo>
                <a:lnTo>
                  <a:pt x="13715" y="1239011"/>
                </a:lnTo>
                <a:lnTo>
                  <a:pt x="2098547" y="1239011"/>
                </a:lnTo>
                <a:lnTo>
                  <a:pt x="2098547" y="1232153"/>
                </a:lnTo>
                <a:close/>
              </a:path>
              <a:path w="2112645" h="1245870">
                <a:moveTo>
                  <a:pt x="2098547" y="6857"/>
                </a:moveTo>
                <a:lnTo>
                  <a:pt x="2098547" y="1239011"/>
                </a:lnTo>
                <a:lnTo>
                  <a:pt x="2105405" y="1232153"/>
                </a:lnTo>
                <a:lnTo>
                  <a:pt x="2112263" y="1232153"/>
                </a:lnTo>
                <a:lnTo>
                  <a:pt x="2112263" y="13715"/>
                </a:lnTo>
                <a:lnTo>
                  <a:pt x="2105405" y="13715"/>
                </a:lnTo>
                <a:lnTo>
                  <a:pt x="2098547" y="6857"/>
                </a:lnTo>
                <a:close/>
              </a:path>
              <a:path w="2112645" h="1245870">
                <a:moveTo>
                  <a:pt x="2112263" y="1232153"/>
                </a:moveTo>
                <a:lnTo>
                  <a:pt x="2105405" y="1232153"/>
                </a:lnTo>
                <a:lnTo>
                  <a:pt x="2098547" y="1239011"/>
                </a:lnTo>
                <a:lnTo>
                  <a:pt x="2112263" y="1239011"/>
                </a:lnTo>
                <a:lnTo>
                  <a:pt x="2112263" y="1232153"/>
                </a:lnTo>
                <a:close/>
              </a:path>
              <a:path w="2112645" h="1245870">
                <a:moveTo>
                  <a:pt x="13715" y="6857"/>
                </a:moveTo>
                <a:lnTo>
                  <a:pt x="6857" y="13715"/>
                </a:lnTo>
                <a:lnTo>
                  <a:pt x="13715" y="13715"/>
                </a:lnTo>
                <a:lnTo>
                  <a:pt x="13715" y="6857"/>
                </a:lnTo>
                <a:close/>
              </a:path>
              <a:path w="2112645" h="1245870">
                <a:moveTo>
                  <a:pt x="2098547" y="6857"/>
                </a:moveTo>
                <a:lnTo>
                  <a:pt x="13715" y="6857"/>
                </a:lnTo>
                <a:lnTo>
                  <a:pt x="13715" y="13715"/>
                </a:lnTo>
                <a:lnTo>
                  <a:pt x="2098547" y="13715"/>
                </a:lnTo>
                <a:lnTo>
                  <a:pt x="2098547" y="6857"/>
                </a:lnTo>
                <a:close/>
              </a:path>
              <a:path w="2112645" h="124587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6" name="object 26"/>
          <p:cNvSpPr txBox="1"/>
          <p:nvPr/>
        </p:nvSpPr>
        <p:spPr>
          <a:xfrm>
            <a:off x="8538996" y="5519547"/>
            <a:ext cx="1741851" cy="718145"/>
          </a:xfrm>
          <a:prstGeom prst="rect">
            <a:avLst/>
          </a:prstGeom>
        </p:spPr>
        <p:txBody>
          <a:bodyPr vert="horz" wrap="square" lIns="0" tIns="0" rIns="0" bIns="0" rtlCol="0">
            <a:spAutoFit/>
          </a:bodyPr>
          <a:lstStyle/>
          <a:p>
            <a:pPr marL="11516" marR="4607" indent="737047">
              <a:lnSpc>
                <a:spcPts val="2820"/>
              </a:lnSpc>
            </a:pPr>
            <a:r>
              <a:rPr sz="2358" spc="-23" dirty="0">
                <a:solidFill>
                  <a:srgbClr val="FFFFFF"/>
                </a:solidFill>
                <a:latin typeface="Verdana"/>
                <a:cs typeface="Verdana"/>
              </a:rPr>
              <a:t>…</a:t>
            </a:r>
            <a:r>
              <a:rPr sz="2358" spc="-9"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7" name="object 27"/>
          <p:cNvSpPr/>
          <p:nvPr/>
        </p:nvSpPr>
        <p:spPr>
          <a:xfrm>
            <a:off x="2350999" y="4741524"/>
            <a:ext cx="364493" cy="652978"/>
          </a:xfrm>
          <a:custGeom>
            <a:avLst/>
            <a:gdLst/>
            <a:ahLst/>
            <a:cxnLst/>
            <a:rect l="l" t="t" r="r" b="b"/>
            <a:pathLst>
              <a:path w="401955" h="720089">
                <a:moveTo>
                  <a:pt x="401573" y="519683"/>
                </a:moveTo>
                <a:lnTo>
                  <a:pt x="0" y="519683"/>
                </a:lnTo>
                <a:lnTo>
                  <a:pt x="200405" y="720089"/>
                </a:lnTo>
                <a:lnTo>
                  <a:pt x="401573" y="519683"/>
                </a:lnTo>
                <a:close/>
              </a:path>
              <a:path w="401955"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28" name="object 28"/>
          <p:cNvSpPr/>
          <p:nvPr/>
        </p:nvSpPr>
        <p:spPr>
          <a:xfrm>
            <a:off x="2306085" y="4722867"/>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50316" y="711383"/>
                </a:lnTo>
                <a:lnTo>
                  <a:pt x="99193" y="560831"/>
                </a:lnTo>
                <a:lnTo>
                  <a:pt x="49529" y="560831"/>
                </a:lnTo>
                <a:lnTo>
                  <a:pt x="64007" y="525779"/>
                </a:lnTo>
                <a:lnTo>
                  <a:pt x="129539" y="525779"/>
                </a:lnTo>
                <a:lnTo>
                  <a:pt x="129539" y="519683"/>
                </a:lnTo>
                <a:close/>
              </a:path>
              <a:path w="501014" h="769620">
                <a:moveTo>
                  <a:pt x="250316" y="711383"/>
                </a:moveTo>
                <a:lnTo>
                  <a:pt x="235457" y="726185"/>
                </a:lnTo>
                <a:lnTo>
                  <a:pt x="265175" y="726185"/>
                </a:lnTo>
                <a:lnTo>
                  <a:pt x="250316" y="711383"/>
                </a:lnTo>
                <a:close/>
              </a:path>
              <a:path w="501014" h="769620">
                <a:moveTo>
                  <a:pt x="436625" y="525779"/>
                </a:moveTo>
                <a:lnTo>
                  <a:pt x="250316" y="711383"/>
                </a:lnTo>
                <a:lnTo>
                  <a:pt x="265175" y="726185"/>
                </a:lnTo>
                <a:lnTo>
                  <a:pt x="293502" y="726185"/>
                </a:lnTo>
                <a:lnTo>
                  <a:pt x="459360" y="560831"/>
                </a:lnTo>
                <a:lnTo>
                  <a:pt x="451103" y="560831"/>
                </a:lnTo>
                <a:lnTo>
                  <a:pt x="436625" y="525779"/>
                </a:lnTo>
                <a:close/>
              </a:path>
              <a:path w="501014" h="769620">
                <a:moveTo>
                  <a:pt x="64007" y="525779"/>
                </a:moveTo>
                <a:lnTo>
                  <a:pt x="49529" y="560831"/>
                </a:lnTo>
                <a:lnTo>
                  <a:pt x="99193" y="560831"/>
                </a:lnTo>
                <a:lnTo>
                  <a:pt x="64007" y="525779"/>
                </a:lnTo>
                <a:close/>
              </a:path>
              <a:path w="501014" h="769620">
                <a:moveTo>
                  <a:pt x="129539" y="525779"/>
                </a:moveTo>
                <a:lnTo>
                  <a:pt x="64007" y="525779"/>
                </a:lnTo>
                <a:lnTo>
                  <a:pt x="99193" y="560831"/>
                </a:lnTo>
                <a:lnTo>
                  <a:pt x="170687" y="560831"/>
                </a:lnTo>
                <a:lnTo>
                  <a:pt x="170687" y="540257"/>
                </a:lnTo>
                <a:lnTo>
                  <a:pt x="129539" y="540257"/>
                </a:lnTo>
                <a:lnTo>
                  <a:pt x="129539" y="525779"/>
                </a:lnTo>
                <a:close/>
              </a:path>
              <a:path w="501014" h="769620">
                <a:moveTo>
                  <a:pt x="329945" y="20573"/>
                </a:moveTo>
                <a:lnTo>
                  <a:pt x="329945" y="560831"/>
                </a:lnTo>
                <a:lnTo>
                  <a:pt x="401440" y="560831"/>
                </a:lnTo>
                <a:lnTo>
                  <a:pt x="422092"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6625" y="525779"/>
                </a:lnTo>
                <a:lnTo>
                  <a:pt x="451103"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2092" y="540257"/>
                </a:lnTo>
                <a:lnTo>
                  <a:pt x="436625"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29" name="object 29"/>
          <p:cNvSpPr/>
          <p:nvPr/>
        </p:nvSpPr>
        <p:spPr>
          <a:xfrm>
            <a:off x="4676841" y="4779528"/>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0" name="object 30"/>
          <p:cNvSpPr/>
          <p:nvPr/>
        </p:nvSpPr>
        <p:spPr>
          <a:xfrm>
            <a:off x="4631928" y="4760871"/>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4" h="769620">
                <a:moveTo>
                  <a:pt x="249935" y="711707"/>
                </a:moveTo>
                <a:lnTo>
                  <a:pt x="235457" y="726185"/>
                </a:lnTo>
                <a:lnTo>
                  <a:pt x="264413" y="726185"/>
                </a:lnTo>
                <a:lnTo>
                  <a:pt x="249935" y="711707"/>
                </a:lnTo>
                <a:close/>
              </a:path>
              <a:path w="501014" h="769620">
                <a:moveTo>
                  <a:pt x="435863" y="525779"/>
                </a:moveTo>
                <a:lnTo>
                  <a:pt x="249935" y="711707"/>
                </a:lnTo>
                <a:lnTo>
                  <a:pt x="264413" y="726185"/>
                </a:lnTo>
                <a:lnTo>
                  <a:pt x="293502" y="726185"/>
                </a:lnTo>
                <a:lnTo>
                  <a:pt x="459360" y="560831"/>
                </a:lnTo>
                <a:lnTo>
                  <a:pt x="450341" y="560831"/>
                </a:lnTo>
                <a:lnTo>
                  <a:pt x="435863" y="525779"/>
                </a:lnTo>
                <a:close/>
              </a:path>
              <a:path w="501014" h="769620">
                <a:moveTo>
                  <a:pt x="64007" y="525779"/>
                </a:moveTo>
                <a:lnTo>
                  <a:pt x="49529" y="560831"/>
                </a:lnTo>
                <a:lnTo>
                  <a:pt x="99059" y="560831"/>
                </a:lnTo>
                <a:lnTo>
                  <a:pt x="64007" y="525779"/>
                </a:lnTo>
                <a:close/>
              </a:path>
              <a:path w="501014" h="769620">
                <a:moveTo>
                  <a:pt x="129539" y="525779"/>
                </a:moveTo>
                <a:lnTo>
                  <a:pt x="64007" y="525779"/>
                </a:lnTo>
                <a:lnTo>
                  <a:pt x="99059" y="560831"/>
                </a:lnTo>
                <a:lnTo>
                  <a:pt x="170687" y="560831"/>
                </a:lnTo>
                <a:lnTo>
                  <a:pt x="170687" y="540257"/>
                </a:lnTo>
                <a:lnTo>
                  <a:pt x="129539" y="540257"/>
                </a:lnTo>
                <a:lnTo>
                  <a:pt x="129539" y="525779"/>
                </a:lnTo>
                <a:close/>
              </a:path>
              <a:path w="501014"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5863" y="525779"/>
                </a:lnTo>
                <a:lnTo>
                  <a:pt x="450341"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1385" y="540257"/>
                </a:lnTo>
                <a:lnTo>
                  <a:pt x="435863"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1" name="object 31"/>
          <p:cNvSpPr/>
          <p:nvPr/>
        </p:nvSpPr>
        <p:spPr>
          <a:xfrm>
            <a:off x="6932208" y="4794729"/>
            <a:ext cx="363917" cy="654130"/>
          </a:xfrm>
          <a:custGeom>
            <a:avLst/>
            <a:gdLst/>
            <a:ahLst/>
            <a:cxnLst/>
            <a:rect l="l" t="t" r="r" b="b"/>
            <a:pathLst>
              <a:path w="401320" h="721360">
                <a:moveTo>
                  <a:pt x="400811" y="519683"/>
                </a:moveTo>
                <a:lnTo>
                  <a:pt x="0" y="519683"/>
                </a:lnTo>
                <a:lnTo>
                  <a:pt x="200405" y="720851"/>
                </a:lnTo>
                <a:lnTo>
                  <a:pt x="400811" y="519683"/>
                </a:lnTo>
                <a:close/>
              </a:path>
              <a:path w="401320" h="721360">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2" name="object 32"/>
          <p:cNvSpPr/>
          <p:nvPr/>
        </p:nvSpPr>
        <p:spPr>
          <a:xfrm>
            <a:off x="6887294" y="4776073"/>
            <a:ext cx="453745" cy="699044"/>
          </a:xfrm>
          <a:custGeom>
            <a:avLst/>
            <a:gdLst/>
            <a:ahLst/>
            <a:cxnLst/>
            <a:rect l="l" t="t" r="r" b="b"/>
            <a:pathLst>
              <a:path w="500379" h="770889">
                <a:moveTo>
                  <a:pt x="129539" y="519683"/>
                </a:moveTo>
                <a:lnTo>
                  <a:pt x="0" y="519683"/>
                </a:lnTo>
                <a:lnTo>
                  <a:pt x="249935" y="770381"/>
                </a:lnTo>
                <a:lnTo>
                  <a:pt x="293997" y="726185"/>
                </a:lnTo>
                <a:lnTo>
                  <a:pt x="235457" y="726185"/>
                </a:lnTo>
                <a:lnTo>
                  <a:pt x="249935" y="711707"/>
                </a:lnTo>
                <a:lnTo>
                  <a:pt x="99059" y="560831"/>
                </a:lnTo>
                <a:lnTo>
                  <a:pt x="49529" y="560831"/>
                </a:lnTo>
                <a:lnTo>
                  <a:pt x="64007" y="525779"/>
                </a:lnTo>
                <a:lnTo>
                  <a:pt x="129539" y="525779"/>
                </a:lnTo>
                <a:lnTo>
                  <a:pt x="129539" y="519683"/>
                </a:lnTo>
                <a:close/>
              </a:path>
              <a:path w="500379" h="770889">
                <a:moveTo>
                  <a:pt x="249935" y="711707"/>
                </a:moveTo>
                <a:lnTo>
                  <a:pt x="235457" y="726185"/>
                </a:lnTo>
                <a:lnTo>
                  <a:pt x="264413" y="726185"/>
                </a:lnTo>
                <a:lnTo>
                  <a:pt x="249935" y="711707"/>
                </a:lnTo>
                <a:close/>
              </a:path>
              <a:path w="500379" h="770889">
                <a:moveTo>
                  <a:pt x="435863" y="525779"/>
                </a:moveTo>
                <a:lnTo>
                  <a:pt x="249935" y="711707"/>
                </a:lnTo>
                <a:lnTo>
                  <a:pt x="264413" y="726185"/>
                </a:lnTo>
                <a:lnTo>
                  <a:pt x="293997" y="726185"/>
                </a:lnTo>
                <a:lnTo>
                  <a:pt x="458849" y="560831"/>
                </a:lnTo>
                <a:lnTo>
                  <a:pt x="450341" y="560831"/>
                </a:lnTo>
                <a:lnTo>
                  <a:pt x="435863" y="525779"/>
                </a:lnTo>
                <a:close/>
              </a:path>
              <a:path w="500379" h="770889">
                <a:moveTo>
                  <a:pt x="64007" y="525779"/>
                </a:moveTo>
                <a:lnTo>
                  <a:pt x="49529" y="560831"/>
                </a:lnTo>
                <a:lnTo>
                  <a:pt x="99059" y="560831"/>
                </a:lnTo>
                <a:lnTo>
                  <a:pt x="64007" y="525779"/>
                </a:lnTo>
                <a:close/>
              </a:path>
              <a:path w="500379" h="770889">
                <a:moveTo>
                  <a:pt x="129539" y="525779"/>
                </a:moveTo>
                <a:lnTo>
                  <a:pt x="64007" y="525779"/>
                </a:lnTo>
                <a:lnTo>
                  <a:pt x="99059" y="560831"/>
                </a:lnTo>
                <a:lnTo>
                  <a:pt x="170687" y="560831"/>
                </a:lnTo>
                <a:lnTo>
                  <a:pt x="170687" y="540257"/>
                </a:lnTo>
                <a:lnTo>
                  <a:pt x="129539" y="540257"/>
                </a:lnTo>
                <a:lnTo>
                  <a:pt x="129539" y="525779"/>
                </a:lnTo>
                <a:close/>
              </a:path>
              <a:path w="500379" h="770889">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9"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3" name="object 33"/>
          <p:cNvSpPr/>
          <p:nvPr/>
        </p:nvSpPr>
        <p:spPr>
          <a:xfrm>
            <a:off x="9229033" y="4792657"/>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4" name="object 34"/>
          <p:cNvSpPr/>
          <p:nvPr/>
        </p:nvSpPr>
        <p:spPr>
          <a:xfrm>
            <a:off x="9184119" y="4774000"/>
            <a:ext cx="454321" cy="697892"/>
          </a:xfrm>
          <a:custGeom>
            <a:avLst/>
            <a:gdLst/>
            <a:ahLst/>
            <a:cxnLst/>
            <a:rect l="l" t="t" r="r" b="b"/>
            <a:pathLst>
              <a:path w="501015"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5" h="769620">
                <a:moveTo>
                  <a:pt x="249935" y="711707"/>
                </a:moveTo>
                <a:lnTo>
                  <a:pt x="235457" y="726185"/>
                </a:lnTo>
                <a:lnTo>
                  <a:pt x="264413" y="726185"/>
                </a:lnTo>
                <a:lnTo>
                  <a:pt x="249935" y="711707"/>
                </a:lnTo>
                <a:close/>
              </a:path>
              <a:path w="501015" h="769620">
                <a:moveTo>
                  <a:pt x="435863" y="525779"/>
                </a:moveTo>
                <a:lnTo>
                  <a:pt x="249935" y="711707"/>
                </a:lnTo>
                <a:lnTo>
                  <a:pt x="264413" y="726185"/>
                </a:lnTo>
                <a:lnTo>
                  <a:pt x="293502" y="726185"/>
                </a:lnTo>
                <a:lnTo>
                  <a:pt x="459360" y="560831"/>
                </a:lnTo>
                <a:lnTo>
                  <a:pt x="450341" y="560831"/>
                </a:lnTo>
                <a:lnTo>
                  <a:pt x="435863" y="525779"/>
                </a:lnTo>
                <a:close/>
              </a:path>
              <a:path w="501015" h="769620">
                <a:moveTo>
                  <a:pt x="64007" y="525779"/>
                </a:moveTo>
                <a:lnTo>
                  <a:pt x="49529" y="560831"/>
                </a:lnTo>
                <a:lnTo>
                  <a:pt x="99059" y="560831"/>
                </a:lnTo>
                <a:lnTo>
                  <a:pt x="64007" y="525779"/>
                </a:lnTo>
                <a:close/>
              </a:path>
              <a:path w="501015" h="769620">
                <a:moveTo>
                  <a:pt x="129539" y="525779"/>
                </a:moveTo>
                <a:lnTo>
                  <a:pt x="64007" y="525779"/>
                </a:lnTo>
                <a:lnTo>
                  <a:pt x="99059" y="560831"/>
                </a:lnTo>
                <a:lnTo>
                  <a:pt x="170687" y="560831"/>
                </a:lnTo>
                <a:lnTo>
                  <a:pt x="170687" y="540257"/>
                </a:lnTo>
                <a:lnTo>
                  <a:pt x="129539" y="540257"/>
                </a:lnTo>
                <a:lnTo>
                  <a:pt x="129539" y="525779"/>
                </a:lnTo>
                <a:close/>
              </a:path>
              <a:path w="501015"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5" h="769620">
                <a:moveTo>
                  <a:pt x="494519" y="525779"/>
                </a:moveTo>
                <a:lnTo>
                  <a:pt x="435863" y="525779"/>
                </a:lnTo>
                <a:lnTo>
                  <a:pt x="450341" y="560831"/>
                </a:lnTo>
                <a:lnTo>
                  <a:pt x="459360" y="560831"/>
                </a:lnTo>
                <a:lnTo>
                  <a:pt x="494519" y="525779"/>
                </a:lnTo>
                <a:close/>
              </a:path>
              <a:path w="501015"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5" h="769620">
                <a:moveTo>
                  <a:pt x="170687" y="519683"/>
                </a:moveTo>
                <a:lnTo>
                  <a:pt x="150113" y="519683"/>
                </a:lnTo>
                <a:lnTo>
                  <a:pt x="129539" y="540257"/>
                </a:lnTo>
                <a:lnTo>
                  <a:pt x="170687" y="540257"/>
                </a:lnTo>
                <a:lnTo>
                  <a:pt x="170687" y="519683"/>
                </a:lnTo>
                <a:close/>
              </a:path>
              <a:path w="501015" h="769620">
                <a:moveTo>
                  <a:pt x="371093" y="519683"/>
                </a:moveTo>
                <a:lnTo>
                  <a:pt x="350519" y="519683"/>
                </a:lnTo>
                <a:lnTo>
                  <a:pt x="371093" y="540257"/>
                </a:lnTo>
                <a:lnTo>
                  <a:pt x="371093" y="519683"/>
                </a:lnTo>
                <a:close/>
              </a:path>
              <a:path w="501015" h="769620">
                <a:moveTo>
                  <a:pt x="500633" y="519683"/>
                </a:moveTo>
                <a:lnTo>
                  <a:pt x="371093" y="519683"/>
                </a:lnTo>
                <a:lnTo>
                  <a:pt x="371093" y="540257"/>
                </a:lnTo>
                <a:lnTo>
                  <a:pt x="421385" y="540257"/>
                </a:lnTo>
                <a:lnTo>
                  <a:pt x="435863" y="525779"/>
                </a:lnTo>
                <a:lnTo>
                  <a:pt x="494519" y="525779"/>
                </a:lnTo>
                <a:lnTo>
                  <a:pt x="500633" y="519683"/>
                </a:lnTo>
                <a:close/>
              </a:path>
              <a:path w="501015" h="769620">
                <a:moveTo>
                  <a:pt x="170687" y="20573"/>
                </a:moveTo>
                <a:lnTo>
                  <a:pt x="150113" y="41147"/>
                </a:lnTo>
                <a:lnTo>
                  <a:pt x="170687" y="41147"/>
                </a:lnTo>
                <a:lnTo>
                  <a:pt x="170687" y="20573"/>
                </a:lnTo>
                <a:close/>
              </a:path>
              <a:path w="501015" h="769620">
                <a:moveTo>
                  <a:pt x="329945" y="20573"/>
                </a:moveTo>
                <a:lnTo>
                  <a:pt x="170687" y="20573"/>
                </a:lnTo>
                <a:lnTo>
                  <a:pt x="170687" y="41147"/>
                </a:lnTo>
                <a:lnTo>
                  <a:pt x="329945" y="41147"/>
                </a:lnTo>
                <a:lnTo>
                  <a:pt x="329945" y="20573"/>
                </a:lnTo>
                <a:close/>
              </a:path>
              <a:path w="501015"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5" name="object 20">
            <a:extLst>
              <a:ext uri="{FF2B5EF4-FFF2-40B4-BE49-F238E27FC236}">
                <a16:creationId xmlns:a16="http://schemas.microsoft.com/office/drawing/2014/main" id="{86BA8514-0D72-4049-84EB-A92E3BDB56C9}"/>
              </a:ext>
            </a:extLst>
          </p:cNvPr>
          <p:cNvSpPr txBox="1"/>
          <p:nvPr/>
        </p:nvSpPr>
        <p:spPr>
          <a:xfrm>
            <a:off x="6243067" y="5519546"/>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BookAdd</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Tree>
    <p:extLst>
      <p:ext uri="{BB962C8B-B14F-4D97-AF65-F5344CB8AC3E}">
        <p14:creationId xmlns:p14="http://schemas.microsoft.com/office/powerpoint/2010/main" val="2226008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err="1">
                <a:solidFill>
                  <a:srgbClr val="C00000"/>
                </a:solidFill>
              </a:rPr>
              <a:t>Stappenplan</a:t>
            </a:r>
            <a:r>
              <a:rPr lang="en-US" sz="5400" b="1" dirty="0">
                <a:solidFill>
                  <a:srgbClr val="C00000"/>
                </a:solidFill>
              </a:rPr>
              <a:t> routing</a:t>
            </a:r>
            <a:endParaRPr lang="en-US" sz="5400" dirty="0">
              <a:solidFill>
                <a:srgbClr val="C00000"/>
              </a:solidFill>
            </a:endParaRPr>
          </a:p>
        </p:txBody>
      </p:sp>
    </p:spTree>
    <p:extLst>
      <p:ext uri="{BB962C8B-B14F-4D97-AF65-F5344CB8AC3E}">
        <p14:creationId xmlns:p14="http://schemas.microsoft.com/office/powerpoint/2010/main" val="3700243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6881" y="455470"/>
            <a:ext cx="11137185" cy="430887"/>
          </a:xfrm>
          <a:prstGeom prst="rect">
            <a:avLst/>
          </a:prstGeom>
        </p:spPr>
        <p:txBody>
          <a:bodyPr vert="horz" wrap="square" lIns="0" tIns="0" rIns="0" bIns="0" rtlCol="0" anchor="ctr">
            <a:spAutoFit/>
          </a:bodyPr>
          <a:lstStyle/>
          <a:p>
            <a:pPr marL="614398">
              <a:lnSpc>
                <a:spcPct val="100000"/>
              </a:lnSpc>
            </a:pPr>
            <a:r>
              <a:rPr lang="en-US" sz="2800" dirty="0">
                <a:solidFill>
                  <a:schemeClr val="accent2"/>
                </a:solidFill>
                <a:latin typeface="Verdana" panose="020B0604030504040204" pitchFamily="34" charset="0"/>
                <a:ea typeface="Verdana" panose="020B0604030504040204" pitchFamily="34" charset="0"/>
                <a:cs typeface="Verdana" panose="020B0604030504040204" pitchFamily="34" charset="0"/>
              </a:rPr>
              <a:t>1. Base</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spc="-5" dirty="0" err="1">
                <a:solidFill>
                  <a:schemeClr val="accent2"/>
                </a:solidFill>
                <a:latin typeface="Verdana" panose="020B0604030504040204" pitchFamily="34" charset="0"/>
                <a:ea typeface="Verdana" panose="020B0604030504040204" pitchFamily="34" charset="0"/>
                <a:cs typeface="Verdana" panose="020B0604030504040204" pitchFamily="34" charset="0"/>
              </a:rPr>
              <a:t>Hre</a:t>
            </a:r>
            <a:r>
              <a:rPr lang="en-US" sz="2800" dirty="0" err="1">
                <a:solidFill>
                  <a:schemeClr val="accent2"/>
                </a:solidFill>
                <a:latin typeface="Verdana" panose="020B0604030504040204" pitchFamily="34" charset="0"/>
                <a:ea typeface="Verdana" panose="020B0604030504040204" pitchFamily="34" charset="0"/>
                <a:cs typeface="Verdana" panose="020B0604030504040204" pitchFamily="34" charset="0"/>
              </a:rPr>
              <a:t>f</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dirty="0" err="1">
                <a:latin typeface="Verdana" panose="020B0604030504040204" pitchFamily="34" charset="0"/>
                <a:ea typeface="Verdana" panose="020B0604030504040204" pitchFamily="34" charset="0"/>
                <a:cs typeface="Verdana" panose="020B0604030504040204" pitchFamily="34" charset="0"/>
              </a:rPr>
              <a:t>toe</a:t>
            </a:r>
            <a:r>
              <a:rPr lang="en-US" sz="2800" spc="-27" dirty="0" err="1">
                <a:latin typeface="Verdana" panose="020B0604030504040204" pitchFamily="34" charset="0"/>
                <a:ea typeface="Verdana" panose="020B0604030504040204" pitchFamily="34" charset="0"/>
                <a:cs typeface="Verdana" panose="020B0604030504040204" pitchFamily="34" charset="0"/>
              </a:rPr>
              <a:t>v</a:t>
            </a:r>
            <a:r>
              <a:rPr lang="en-US" sz="2800" dirty="0" err="1">
                <a:latin typeface="Verdana" panose="020B0604030504040204" pitchFamily="34" charset="0"/>
                <a:ea typeface="Verdana" panose="020B0604030504040204" pitchFamily="34" charset="0"/>
                <a:cs typeface="Verdana" panose="020B0604030504040204" pitchFamily="34" charset="0"/>
              </a:rPr>
              <a:t>oegen</a:t>
            </a:r>
            <a:r>
              <a:rPr lang="en-US" sz="2800" spc="317" dirty="0">
                <a:latin typeface="Verdana" panose="020B0604030504040204" pitchFamily="34" charset="0"/>
                <a:ea typeface="Verdana" panose="020B0604030504040204" pitchFamily="34" charset="0"/>
                <a:cs typeface="Verdana" panose="020B0604030504040204" pitchFamily="34" charset="0"/>
              </a:rPr>
              <a:t> </a:t>
            </a:r>
            <a:r>
              <a:rPr lang="en-US" sz="2800" spc="-5" dirty="0">
                <a:latin typeface="Verdana" panose="020B0604030504040204" pitchFamily="34" charset="0"/>
                <a:ea typeface="Verdana" panose="020B0604030504040204" pitchFamily="34" charset="0"/>
                <a:cs typeface="Verdana" panose="020B0604030504040204" pitchFamily="34" charset="0"/>
              </a:rPr>
              <a:t>i</a:t>
            </a:r>
            <a:r>
              <a:rPr lang="en-US" sz="2800" dirty="0">
                <a:latin typeface="Verdana" panose="020B0604030504040204" pitchFamily="34" charset="0"/>
                <a:ea typeface="Verdana" panose="020B0604030504040204" pitchFamily="34" charset="0"/>
                <a:cs typeface="Verdana" panose="020B0604030504040204" pitchFamily="34" charset="0"/>
              </a:rPr>
              <a:t>n</a:t>
            </a:r>
            <a:r>
              <a:rPr lang="en-US" sz="2800" spc="322" dirty="0">
                <a:latin typeface="Verdana" panose="020B0604030504040204" pitchFamily="34" charset="0"/>
                <a:ea typeface="Verdana" panose="020B0604030504040204" pitchFamily="34" charset="0"/>
                <a:cs typeface="Verdana" panose="020B0604030504040204" pitchFamily="34" charset="0"/>
              </a:rPr>
              <a:t> </a:t>
            </a:r>
            <a:r>
              <a:rPr lang="en-US" sz="2800" spc="-5" dirty="0" err="1">
                <a:latin typeface="Verdana" panose="020B0604030504040204" pitchFamily="34" charset="0"/>
                <a:ea typeface="Verdana" panose="020B0604030504040204" pitchFamily="34" charset="0"/>
                <a:cs typeface="Verdana" panose="020B0604030504040204" pitchFamily="34" charset="0"/>
              </a:rPr>
              <a:t>index.htm</a:t>
            </a:r>
            <a:r>
              <a:rPr lang="en-US" sz="2800" dirty="0" err="1">
                <a:latin typeface="Verdana" panose="020B0604030504040204" pitchFamily="34" charset="0"/>
                <a:ea typeface="Verdana" panose="020B0604030504040204" pitchFamily="34" charset="0"/>
                <a:cs typeface="Verdana" panose="020B0604030504040204" pitchFamily="34" charset="0"/>
              </a:rPr>
              <a:t>l</a:t>
            </a:r>
            <a:r>
              <a:rPr lang="en-US" sz="2800" spc="349" dirty="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a:t>
            </a:r>
            <a:endParaRPr spc="9" dirty="0">
              <a:latin typeface="Verdana" panose="020B0604030504040204" pitchFamily="34" charset="0"/>
              <a:ea typeface="Verdana" panose="020B0604030504040204" pitchFamily="34" charset="0"/>
              <a:cs typeface="Verdana" panose="020B0604030504040204" pitchFamily="34" charset="0"/>
            </a:endParaRPr>
          </a:p>
        </p:txBody>
      </p:sp>
      <p:sp>
        <p:nvSpPr>
          <p:cNvPr id="3" name="object 3"/>
          <p:cNvSpPr txBox="1"/>
          <p:nvPr/>
        </p:nvSpPr>
        <p:spPr>
          <a:xfrm>
            <a:off x="2438983" y="1553217"/>
            <a:ext cx="7595623" cy="1421415"/>
          </a:xfrm>
          <a:prstGeom prst="rect">
            <a:avLst/>
          </a:prstGeom>
        </p:spPr>
        <p:txBody>
          <a:bodyPr vert="horz" wrap="square" lIns="0" tIns="0" rIns="0" bIns="0" rtlCol="0">
            <a:spAutoFit/>
          </a:bodyPr>
          <a:lstStyle/>
          <a:p>
            <a:pPr marL="11516" marR="126104">
              <a:lnSpc>
                <a:spcPct val="150100"/>
              </a:lnSpc>
              <a:tabLst>
                <a:tab pos="410558" algn="l"/>
              </a:tabLst>
            </a:pPr>
            <a:endParaRPr sz="3128" dirty="0">
              <a:latin typeface="Verdana"/>
              <a:cs typeface="Verdana"/>
            </a:endParaRPr>
          </a:p>
          <a:p>
            <a:pPr marL="293091">
              <a:spcBef>
                <a:spcPts val="1727"/>
              </a:spcBef>
              <a:tabLst>
                <a:tab pos="1607108" algn="l"/>
              </a:tabLst>
            </a:pPr>
            <a:r>
              <a:rPr sz="3128" b="1" dirty="0">
                <a:solidFill>
                  <a:srgbClr val="FF0000"/>
                </a:solidFill>
                <a:latin typeface="Consolas"/>
                <a:cs typeface="Consolas"/>
              </a:rPr>
              <a:t>&lt;base</a:t>
            </a:r>
            <a:r>
              <a:rPr sz="3128" b="1" dirty="0">
                <a:solidFill>
                  <a:srgbClr val="FF0000"/>
                </a:solidFill>
                <a:latin typeface="Times New Roman"/>
                <a:cs typeface="Times New Roman"/>
              </a:rPr>
              <a:t>	</a:t>
            </a:r>
            <a:r>
              <a:rPr sz="3128" b="1" dirty="0" err="1">
                <a:solidFill>
                  <a:srgbClr val="FF0000"/>
                </a:solidFill>
                <a:latin typeface="Consolas"/>
                <a:cs typeface="Consolas"/>
              </a:rPr>
              <a:t>href</a:t>
            </a:r>
            <a:r>
              <a:rPr sz="3128" b="1" dirty="0">
                <a:solidFill>
                  <a:srgbClr val="FF0000"/>
                </a:solidFill>
                <a:latin typeface="Consolas"/>
                <a:cs typeface="Consolas"/>
              </a:rPr>
              <a:t>="/"&gt;</a:t>
            </a:r>
          </a:p>
        </p:txBody>
      </p:sp>
    </p:spTree>
    <p:extLst>
      <p:ext uri="{BB962C8B-B14F-4D97-AF65-F5344CB8AC3E}">
        <p14:creationId xmlns:p14="http://schemas.microsoft.com/office/powerpoint/2010/main" val="36622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363517"/>
            <a:ext cx="8288909" cy="5045933"/>
          </a:xfrm>
          <a:prstGeom prst="rect">
            <a:avLst/>
          </a:prstGeom>
        </p:spPr>
        <p:txBody>
          <a:bodyPr vert="horz" wrap="square" lIns="0" tIns="0" rIns="0" bIns="0" rtlCol="0">
            <a:spAutoFit/>
          </a:bodyPr>
          <a:lstStyle/>
          <a:p>
            <a:pPr marL="11516"/>
            <a:r>
              <a:rPr sz="1768" spc="163" dirty="0">
                <a:latin typeface="Times New Roman"/>
                <a:cs typeface="Times New Roman"/>
              </a:rPr>
              <a:t> </a:t>
            </a:r>
            <a:endParaRPr sz="2494" dirty="0">
              <a:latin typeface="Times New Roman"/>
              <a:cs typeface="Times New Roman"/>
            </a:endParaRPr>
          </a:p>
          <a:p>
            <a:pPr marL="124377"/>
            <a:r>
              <a:rPr sz="1542" dirty="0">
                <a:solidFill>
                  <a:srgbClr val="008000"/>
                </a:solidFill>
                <a:latin typeface="Consolas"/>
                <a:cs typeface="Consolas"/>
              </a:rPr>
              <a:t>/</a:t>
            </a:r>
            <a:r>
              <a:rPr sz="1542" spc="5" dirty="0">
                <a:solidFill>
                  <a:srgbClr val="008000"/>
                </a:solidFill>
                <a:latin typeface="Consolas"/>
                <a:cs typeface="Consolas"/>
              </a:rPr>
              <a: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app.routes.ts</a:t>
            </a:r>
            <a:endParaRPr sz="1542" dirty="0">
              <a:latin typeface="Consolas"/>
              <a:cs typeface="Consolas"/>
            </a:endParaRPr>
          </a:p>
          <a:p>
            <a:pPr marL="124377" marR="3263736">
              <a:lnSpc>
                <a:spcPct val="152400"/>
              </a:lnSpc>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{Routes</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'@angular/router</a:t>
            </a:r>
            <a:r>
              <a:rPr sz="1542" spc="-14"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endParaRPr lang="nl-NL" sz="1542" dirty="0">
              <a:latin typeface="Times New Roman"/>
              <a:cs typeface="Times New Roman"/>
            </a:endParaRPr>
          </a:p>
          <a:p>
            <a:pPr marL="124377" marR="3263736">
              <a:lnSpc>
                <a:spcPct val="152400"/>
              </a:lnSpc>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nl-NL" sz="1542" spc="82" dirty="0">
                <a:solidFill>
                  <a:srgbClr val="000080"/>
                </a:solidFill>
                <a:latin typeface="Times New Roman"/>
                <a:cs typeface="Times New Roman"/>
              </a:rPr>
              <a:t> </a:t>
            </a:r>
            <a:r>
              <a:rPr sz="1542" spc="-5" dirty="0">
                <a:latin typeface="Consolas"/>
                <a:cs typeface="Consolas"/>
              </a:rPr>
              <a:t>{AppComponent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sz="1542" spc="-5" dirty="0" err="1">
                <a:solidFill>
                  <a:srgbClr val="008000"/>
                </a:solidFill>
                <a:latin typeface="Consolas"/>
                <a:cs typeface="Consolas"/>
              </a:rPr>
              <a:t>app.component</a:t>
            </a:r>
            <a:r>
              <a:rPr sz="1542" spc="-14"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124377">
              <a:spcBef>
                <a:spcPts val="966"/>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lang="nl-NL" sz="1542" spc="-5" dirty="0" err="1">
                <a:latin typeface="Consolas"/>
                <a:cs typeface="Consolas"/>
              </a:rPr>
              <a:t>BookList</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err="1">
                <a:solidFill>
                  <a:srgbClr val="008000"/>
                </a:solidFill>
                <a:latin typeface="Consolas"/>
                <a:cs typeface="Consolas"/>
              </a:rPr>
              <a:t>book</a:t>
            </a:r>
            <a:r>
              <a:rPr lang="nl-NL" sz="1542" spc="-5" dirty="0">
                <a:solidFill>
                  <a:srgbClr val="008000"/>
                </a:solidFill>
                <a:latin typeface="Consolas"/>
                <a:cs typeface="Consolas"/>
              </a:rPr>
              <a:t>-list</a:t>
            </a:r>
            <a:r>
              <a:rPr sz="1542" spc="-5" dirty="0">
                <a:solidFill>
                  <a:srgbClr val="008000"/>
                </a:solidFill>
                <a:latin typeface="Consolas"/>
                <a:cs typeface="Consolas"/>
              </a:rPr>
              <a:t>.component</a:t>
            </a:r>
            <a:r>
              <a:rPr sz="1542" spc="-9" dirty="0">
                <a:solidFill>
                  <a:srgbClr val="008000"/>
                </a:solidFill>
                <a:latin typeface="Consolas"/>
                <a:cs typeface="Consolas"/>
              </a:rPr>
              <a:t>"</a:t>
            </a:r>
            <a:r>
              <a:rPr sz="1542" spc="5" dirty="0">
                <a:latin typeface="Consolas"/>
                <a:cs typeface="Consolas"/>
              </a:rPr>
              <a:t>;</a:t>
            </a:r>
            <a:endParaRPr lang="nl-NL" sz="1542" spc="5" dirty="0">
              <a:latin typeface="Consolas"/>
              <a:cs typeface="Consolas"/>
            </a:endParaRPr>
          </a:p>
          <a:p>
            <a:pPr marL="124377">
              <a:spcBef>
                <a:spcPts val="966"/>
              </a:spcBef>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latin typeface="Consolas"/>
                <a:cs typeface="Consolas"/>
              </a:rPr>
              <a:t>{</a:t>
            </a:r>
            <a:r>
              <a:rPr lang="en-US" sz="1542" spc="-5" dirty="0" err="1">
                <a:latin typeface="Consolas"/>
                <a:cs typeface="Consolas"/>
              </a:rPr>
              <a:t>BookAddComponent</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0080"/>
                </a:solidFill>
                <a:latin typeface="Consolas"/>
                <a:cs typeface="Consolas"/>
              </a:rPr>
              <a:t>fro</a:t>
            </a:r>
            <a:r>
              <a:rPr lang="en-US" sz="1542" spc="5" dirty="0">
                <a:solidFill>
                  <a:srgbClr val="000080"/>
                </a:solidFill>
                <a:latin typeface="Consolas"/>
                <a:cs typeface="Consolas"/>
              </a:rPr>
              <a:t>m</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solidFill>
                  <a:srgbClr val="008000"/>
                </a:solidFill>
                <a:latin typeface="Consolas"/>
                <a:cs typeface="Consolas"/>
              </a:rPr>
              <a:t>"./book-</a:t>
            </a:r>
            <a:r>
              <a:rPr lang="en-US" sz="1542" spc="-5" dirty="0" err="1">
                <a:solidFill>
                  <a:srgbClr val="008000"/>
                </a:solidFill>
                <a:latin typeface="Consolas"/>
                <a:cs typeface="Consolas"/>
              </a:rPr>
              <a:t>add.component</a:t>
            </a:r>
            <a:r>
              <a:rPr lang="en-US" sz="1542" spc="-9" dirty="0">
                <a:solidFill>
                  <a:srgbClr val="008000"/>
                </a:solidFill>
                <a:latin typeface="Consolas"/>
                <a:cs typeface="Consolas"/>
              </a:rPr>
              <a:t>"</a:t>
            </a:r>
            <a:r>
              <a:rPr lang="en-US" sz="1542" spc="5" dirty="0">
                <a:latin typeface="Consolas"/>
                <a:cs typeface="Consolas"/>
              </a:rPr>
              <a:t>;</a:t>
            </a:r>
            <a:endParaRPr lang="en-US" sz="1542" dirty="0">
              <a:latin typeface="Consolas"/>
              <a:cs typeface="Consolas"/>
            </a:endParaRPr>
          </a:p>
          <a:p>
            <a:pPr>
              <a:lnSpc>
                <a:spcPct val="100000"/>
              </a:lnSpc>
            </a:pPr>
            <a:endParaRPr sz="1542" dirty="0">
              <a:latin typeface="Times New Roman"/>
              <a:cs typeface="Times New Roman"/>
            </a:endParaRPr>
          </a:p>
          <a:p>
            <a:pPr>
              <a:spcBef>
                <a:spcPts val="33"/>
              </a:spcBef>
            </a:pPr>
            <a:endParaRPr sz="1723" dirty="0">
              <a:latin typeface="Times New Roman"/>
              <a:cs typeface="Times New Roman"/>
            </a:endParaRPr>
          </a:p>
          <a:p>
            <a:pPr marL="124377"/>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cons</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AppRoutes</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Route</a:t>
            </a:r>
            <a:r>
              <a:rPr sz="1542" spc="5" dirty="0">
                <a:latin typeface="Consolas"/>
                <a:cs typeface="Consolas"/>
              </a:rPr>
              <a:t>s</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AppComponent},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'home'</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dirty="0">
                <a:latin typeface="Consolas"/>
                <a:cs typeface="Consolas"/>
              </a:rPr>
              <a:t>component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err="1">
                <a:latin typeface="Consolas"/>
                <a:cs typeface="Consolas"/>
              </a:rPr>
              <a:t>AppComponent</a:t>
            </a:r>
            <a:r>
              <a:rPr sz="1542" spc="-5" dirty="0">
                <a:latin typeface="Consolas"/>
                <a:cs typeface="Consolas"/>
              </a:rPr>
              <a:t>},</a:t>
            </a:r>
            <a:endParaRPr lang="nl-NL" sz="1542" spc="-5" dirty="0">
              <a:latin typeface="Consolas"/>
              <a:cs typeface="Consolas"/>
            </a:endParaRPr>
          </a:p>
          <a:p>
            <a:pPr marL="451441">
              <a:spcBef>
                <a:spcPts val="966"/>
              </a:spcBef>
            </a:pPr>
            <a:r>
              <a:rPr lang="en-US" sz="1542" spc="-5" dirty="0">
                <a:latin typeface="Consolas"/>
                <a:cs typeface="Consolas"/>
              </a:rPr>
              <a:t>{path</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8000"/>
                </a:solidFill>
                <a:latin typeface="Consolas"/>
                <a:cs typeface="Consolas"/>
              </a:rPr>
              <a:t>‘book-list</a:t>
            </a:r>
            <a:r>
              <a:rPr lang="en-US" sz="1542" dirty="0">
                <a:solidFill>
                  <a:srgbClr val="008000"/>
                </a:solidFill>
                <a:latin typeface="Consolas"/>
                <a:cs typeface="Consolas"/>
              </a:rPr>
              <a:t>'</a:t>
            </a:r>
            <a:r>
              <a:rPr lang="en-US" sz="1542" spc="5" dirty="0">
                <a:latin typeface="Consolas"/>
                <a:cs typeface="Consolas"/>
              </a:rPr>
              <a:t>,</a:t>
            </a:r>
            <a:r>
              <a:rPr lang="en-US" sz="1542" dirty="0">
                <a:latin typeface="Times New Roman"/>
                <a:cs typeface="Times New Roman"/>
              </a:rPr>
              <a:t> </a:t>
            </a:r>
            <a:r>
              <a:rPr lang="en-US" sz="1542" spc="73" dirty="0">
                <a:latin typeface="Times New Roman"/>
                <a:cs typeface="Times New Roman"/>
              </a:rPr>
              <a:t> </a:t>
            </a:r>
            <a:r>
              <a:rPr lang="en-US" sz="1542" spc="-5" dirty="0">
                <a:latin typeface="Consolas"/>
                <a:cs typeface="Consolas"/>
              </a:rPr>
              <a:t>component</a:t>
            </a:r>
            <a:r>
              <a:rPr lang="en-US" sz="1542" spc="5" dirty="0">
                <a:latin typeface="Consolas"/>
                <a:cs typeface="Consolas"/>
              </a:rPr>
              <a:t>:</a:t>
            </a:r>
            <a:r>
              <a:rPr lang="en-US" sz="1542" dirty="0">
                <a:latin typeface="Times New Roman"/>
                <a:cs typeface="Times New Roman"/>
              </a:rPr>
              <a:t> </a:t>
            </a:r>
            <a:r>
              <a:rPr lang="en-US" sz="1542" spc="82" dirty="0">
                <a:latin typeface="Times New Roman"/>
                <a:cs typeface="Times New Roman"/>
              </a:rPr>
              <a:t> </a:t>
            </a:r>
            <a:r>
              <a:rPr lang="en-US" sz="1542" spc="-5" dirty="0" err="1">
                <a:latin typeface="Consolas"/>
                <a:cs typeface="Consolas"/>
              </a:rPr>
              <a:t>BookListComponent</a:t>
            </a:r>
            <a:r>
              <a:rPr lang="en-US"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'add</a:t>
            </a:r>
            <a:r>
              <a:rPr sz="1542"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lang="nl-NL" sz="1542" spc="-5" dirty="0" err="1">
                <a:latin typeface="Consolas"/>
                <a:cs typeface="Consolas"/>
              </a:rPr>
              <a:t>Book</a:t>
            </a:r>
            <a:r>
              <a:rPr sz="1542" spc="-5" dirty="0" err="1">
                <a:latin typeface="Consolas"/>
                <a:cs typeface="Consolas"/>
              </a:rPr>
              <a:t>AddComponent</a:t>
            </a:r>
            <a:r>
              <a:rPr sz="1542" spc="-5" dirty="0">
                <a:latin typeface="Consolas"/>
                <a:cs typeface="Consolas"/>
              </a:rPr>
              <a:t>}</a:t>
            </a:r>
            <a:endParaRPr sz="1542" dirty="0">
              <a:latin typeface="Consolas"/>
              <a:cs typeface="Consolas"/>
            </a:endParaRPr>
          </a:p>
          <a:p>
            <a:pPr marL="124377">
              <a:spcBef>
                <a:spcPts val="966"/>
              </a:spcBef>
            </a:pPr>
            <a:r>
              <a:rPr sz="1542" dirty="0">
                <a:latin typeface="Consolas"/>
                <a:cs typeface="Consolas"/>
              </a:rPr>
              <a:t>];</a:t>
            </a:r>
          </a:p>
          <a:p>
            <a:pPr>
              <a:lnSpc>
                <a:spcPct val="100000"/>
              </a:lnSpc>
            </a:pPr>
            <a:endParaRPr sz="1542" dirty="0">
              <a:latin typeface="Times New Roman"/>
              <a:cs typeface="Times New Roman"/>
            </a:endParaRPr>
          </a:p>
          <a:p>
            <a:pPr>
              <a:spcBef>
                <a:spcPts val="43"/>
              </a:spcBef>
            </a:pPr>
            <a:endParaRPr sz="1814" dirty="0">
              <a:latin typeface="Times New Roman"/>
              <a:cs typeface="Times New Roman"/>
            </a:endParaRPr>
          </a:p>
        </p:txBody>
      </p:sp>
      <p:sp>
        <p:nvSpPr>
          <p:cNvPr id="3" name="Rectangle 2">
            <a:extLst>
              <a:ext uri="{FF2B5EF4-FFF2-40B4-BE49-F238E27FC236}">
                <a16:creationId xmlns:a16="http://schemas.microsoft.com/office/drawing/2014/main" id="{7E454DA3-CA49-884C-9A2E-5AFA6A528756}"/>
              </a:ext>
            </a:extLst>
          </p:cNvPr>
          <p:cNvSpPr/>
          <p:nvPr/>
        </p:nvSpPr>
        <p:spPr>
          <a:xfrm>
            <a:off x="1950106" y="457776"/>
            <a:ext cx="7600806" cy="483081"/>
          </a:xfrm>
          <a:prstGeom prst="rect">
            <a:avLst/>
          </a:prstGeom>
        </p:spPr>
        <p:txBody>
          <a:bodyPr wrap="square">
            <a:spAutoFit/>
          </a:bodyPr>
          <a:lstStyle/>
          <a:p>
            <a:pPr algn="ctr"/>
            <a:r>
              <a:rPr lang="en-US" sz="2539" b="1" spc="-9" dirty="0">
                <a:latin typeface="Verdana" panose="020B0604030504040204" pitchFamily="34" charset="0"/>
                <a:ea typeface="Verdana" panose="020B0604030504040204" pitchFamily="34" charset="0"/>
                <a:cs typeface="Verdana" panose="020B0604030504040204" pitchFamily="34" charset="0"/>
              </a:rPr>
              <a:t>2.</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63" dirty="0">
                <a:latin typeface="Verdana" panose="020B0604030504040204" pitchFamily="34" charset="0"/>
                <a:ea typeface="Verdana" panose="020B0604030504040204" pitchFamily="34" charset="0"/>
                <a:cs typeface="Verdana" panose="020B0604030504040204" pitchFamily="34" charset="0"/>
              </a:rPr>
              <a:t>Add R</a:t>
            </a:r>
            <a:r>
              <a:rPr lang="en-US" sz="2539" b="1" spc="-14" dirty="0">
                <a:latin typeface="Verdana" panose="020B0604030504040204" pitchFamily="34" charset="0"/>
                <a:ea typeface="Verdana" panose="020B0604030504040204" pitchFamily="34" charset="0"/>
                <a:cs typeface="Verdana" panose="020B0604030504040204" pitchFamily="34" charset="0"/>
              </a:rPr>
              <a:t>outes</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14" dirty="0">
                <a:latin typeface="Verdana" panose="020B0604030504040204" pitchFamily="34" charset="0"/>
                <a:ea typeface="Verdana" panose="020B0604030504040204" pitchFamily="34" charset="0"/>
                <a:cs typeface="Verdana" panose="020B0604030504040204" pitchFamily="34" charset="0"/>
              </a:rPr>
              <a:t>in </a:t>
            </a:r>
            <a:r>
              <a:rPr lang="en-US" sz="2539" spc="-23" dirty="0" err="1">
                <a:latin typeface="Verdana" panose="020B0604030504040204" pitchFamily="34" charset="0"/>
                <a:ea typeface="Verdana" panose="020B0604030504040204" pitchFamily="34" charset="0"/>
                <a:cs typeface="Verdana" panose="020B0604030504040204" pitchFamily="34" charset="0"/>
              </a:rPr>
              <a:t>app.routes.t</a:t>
            </a:r>
            <a:r>
              <a:rPr lang="en-US" sz="2539" spc="-18" dirty="0" err="1">
                <a:latin typeface="Verdana" panose="020B0604030504040204" pitchFamily="34" charset="0"/>
                <a:ea typeface="Verdana" panose="020B0604030504040204" pitchFamily="34" charset="0"/>
                <a:cs typeface="Verdana" panose="020B0604030504040204" pitchFamily="34" charset="0"/>
              </a:rPr>
              <a:t>s</a:t>
            </a:r>
            <a:r>
              <a:rPr lang="en-US" sz="2539" b="1" spc="-14" dirty="0">
                <a:latin typeface="Verdana" panose="020B0604030504040204" pitchFamily="34" charset="0"/>
                <a:ea typeface="Verdana" panose="020B0604030504040204" pitchFamily="34" charset="0"/>
                <a:cs typeface="Verdana" panose="020B0604030504040204" pitchFamily="34" charset="0"/>
              </a:rPr>
              <a:t> </a:t>
            </a:r>
            <a:endParaRPr lang="en-US" sz="2539"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339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261" y="6334238"/>
            <a:ext cx="2972951" cy="0"/>
          </a:xfrm>
          <a:custGeom>
            <a:avLst/>
            <a:gdLst/>
            <a:ahLst/>
            <a:cxnLst/>
            <a:rect l="l" t="t" r="r" b="b"/>
            <a:pathLst>
              <a:path w="3278504">
                <a:moveTo>
                  <a:pt x="0" y="0"/>
                </a:moveTo>
                <a:lnTo>
                  <a:pt x="3278123"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2516834" y="6334238"/>
            <a:ext cx="479081" cy="0"/>
          </a:xfrm>
          <a:custGeom>
            <a:avLst/>
            <a:gdLst/>
            <a:ahLst/>
            <a:cxnLst/>
            <a:rect l="l" t="t" r="r" b="b"/>
            <a:pathLst>
              <a:path w="528319">
                <a:moveTo>
                  <a:pt x="0" y="0"/>
                </a:moveTo>
                <a:lnTo>
                  <a:pt x="528065" y="0"/>
                </a:lnTo>
              </a:path>
            </a:pathLst>
          </a:custGeom>
          <a:ln w="11937">
            <a:solidFill>
              <a:srgbClr val="000000"/>
            </a:solidFill>
          </a:ln>
        </p:spPr>
        <p:txBody>
          <a:bodyPr wrap="square" lIns="0" tIns="0" rIns="0" bIns="0" rtlCol="0"/>
          <a:lstStyle/>
          <a:p>
            <a:endParaRPr sz="1632"/>
          </a:p>
        </p:txBody>
      </p:sp>
      <p:sp>
        <p:nvSpPr>
          <p:cNvPr id="6" name="object 6"/>
          <p:cNvSpPr txBox="1">
            <a:spLocks noGrp="1"/>
          </p:cNvSpPr>
          <p:nvPr>
            <p:ph type="title"/>
          </p:nvPr>
        </p:nvSpPr>
        <p:spPr>
          <a:xfrm>
            <a:off x="1665294" y="438045"/>
            <a:ext cx="9279100" cy="390748"/>
          </a:xfrm>
          <a:prstGeom prst="rect">
            <a:avLst/>
          </a:prstGeom>
        </p:spPr>
        <p:txBody>
          <a:bodyPr vert="horz" wrap="square" lIns="0" tIns="0" rIns="0" bIns="0" rtlCol="0" anchor="ctr">
            <a:spAutoFit/>
          </a:bodyPr>
          <a:lstStyle/>
          <a:p>
            <a:pPr marL="742229">
              <a:lnSpc>
                <a:spcPct val="100000"/>
              </a:lnSpc>
            </a:pPr>
            <a:r>
              <a:rPr spc="9" dirty="0">
                <a:latin typeface="Verdana" panose="020B0604030504040204" pitchFamily="34" charset="0"/>
                <a:ea typeface="Verdana" panose="020B0604030504040204" pitchFamily="34" charset="0"/>
                <a:cs typeface="Verdana" panose="020B0604030504040204" pitchFamily="34" charset="0"/>
              </a:rPr>
              <a:t>3.</a:t>
            </a:r>
            <a:r>
              <a:rPr spc="240" dirty="0">
                <a:latin typeface="Verdana" panose="020B0604030504040204" pitchFamily="34" charset="0"/>
                <a:ea typeface="Verdana" panose="020B0604030504040204" pitchFamily="34" charset="0"/>
                <a:cs typeface="Verdana" panose="020B0604030504040204" pitchFamily="34" charset="0"/>
              </a:rPr>
              <a:t> </a:t>
            </a:r>
            <a:r>
              <a:rPr lang="nl-NL" spc="9" dirty="0" err="1">
                <a:latin typeface="Verdana" panose="020B0604030504040204" pitchFamily="34" charset="0"/>
                <a:ea typeface="Verdana" panose="020B0604030504040204" pitchFamily="34" charset="0"/>
                <a:cs typeface="Verdana" panose="020B0604030504040204" pitchFamily="34" charset="0"/>
              </a:rPr>
              <a:t>Define</a:t>
            </a:r>
            <a:r>
              <a:rPr lang="nl-NL" spc="9" dirty="0">
                <a:latin typeface="Verdana" panose="020B0604030504040204" pitchFamily="34" charset="0"/>
                <a:ea typeface="Verdana" panose="020B0604030504040204" pitchFamily="34" charset="0"/>
                <a:cs typeface="Verdana" panose="020B0604030504040204" pitchFamily="34" charset="0"/>
              </a:rPr>
              <a:t> R</a:t>
            </a:r>
            <a:r>
              <a:rPr spc="9" dirty="0" err="1">
                <a:latin typeface="Verdana" panose="020B0604030504040204" pitchFamily="34" charset="0"/>
                <a:ea typeface="Verdana" panose="020B0604030504040204" pitchFamily="34" charset="0"/>
                <a:cs typeface="Verdana" panose="020B0604030504040204" pitchFamily="34" charset="0"/>
              </a:rPr>
              <a:t>oute</a:t>
            </a:r>
            <a:r>
              <a:rPr spc="14" dirty="0" err="1">
                <a:latin typeface="Verdana" panose="020B0604030504040204" pitchFamily="34" charset="0"/>
                <a:ea typeface="Verdana" panose="020B0604030504040204" pitchFamily="34" charset="0"/>
                <a:cs typeface="Verdana" panose="020B0604030504040204" pitchFamily="34" charset="0"/>
              </a:rPr>
              <a:t>s</a:t>
            </a:r>
            <a:r>
              <a:rPr spc="249"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in</a:t>
            </a:r>
            <a:r>
              <a:rPr spc="240" dirty="0">
                <a:latin typeface="Verdana" panose="020B0604030504040204" pitchFamily="34" charset="0"/>
                <a:ea typeface="Verdana" panose="020B0604030504040204" pitchFamily="34" charset="0"/>
                <a:cs typeface="Verdana" panose="020B0604030504040204" pitchFamily="34" charset="0"/>
              </a:rPr>
              <a:t> </a:t>
            </a:r>
            <a:r>
              <a:rPr lang="nl-NL" sz="2539" spc="240" dirty="0">
                <a:latin typeface="Verdana" panose="020B0604030504040204" pitchFamily="34" charset="0"/>
                <a:ea typeface="Verdana" panose="020B0604030504040204" pitchFamily="34" charset="0"/>
                <a:cs typeface="Verdana" panose="020B0604030504040204" pitchFamily="34" charset="0"/>
              </a:rPr>
              <a:t>app.</a:t>
            </a:r>
            <a:r>
              <a:rPr sz="2539" spc="14" dirty="0">
                <a:latin typeface="Verdana" panose="020B0604030504040204" pitchFamily="34" charset="0"/>
                <a:ea typeface="Verdana" panose="020B0604030504040204" pitchFamily="34" charset="0"/>
                <a:cs typeface="Verdana" panose="020B0604030504040204" pitchFamily="34" charset="0"/>
              </a:rPr>
              <a:t>Module</a:t>
            </a:r>
            <a:r>
              <a:rPr lang="nl-NL" sz="2539" spc="14" dirty="0">
                <a:latin typeface="Verdana" panose="020B0604030504040204" pitchFamily="34" charset="0"/>
                <a:ea typeface="Verdana" panose="020B0604030504040204" pitchFamily="34" charset="0"/>
                <a:cs typeface="Verdana" panose="020B0604030504040204" pitchFamily="34" charset="0"/>
              </a:rPr>
              <a:t>.</a:t>
            </a:r>
            <a:r>
              <a:rPr lang="nl-NL" sz="2539" spc="14" dirty="0" err="1">
                <a:latin typeface="Verdana" panose="020B0604030504040204" pitchFamily="34" charset="0"/>
                <a:ea typeface="Verdana" panose="020B0604030504040204" pitchFamily="34" charset="0"/>
                <a:cs typeface="Verdana" panose="020B0604030504040204" pitchFamily="34" charset="0"/>
              </a:rPr>
              <a:t>js</a:t>
            </a:r>
            <a:endParaRPr sz="2539" spc="14"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2396147" y="1363518"/>
            <a:ext cx="5034958" cy="1556260"/>
          </a:xfrm>
          <a:prstGeom prst="rect">
            <a:avLst/>
          </a:prstGeom>
        </p:spPr>
        <p:txBody>
          <a:bodyPr vert="horz" wrap="square" lIns="0" tIns="0" rIns="0" bIns="0" rtlCol="0">
            <a:spAutoFit/>
          </a:bodyPr>
          <a:lstStyle/>
          <a:p>
            <a:pPr marL="320731" indent="-309214">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RouterModul</a:t>
            </a:r>
            <a:r>
              <a:rPr sz="1768" spc="-14" dirty="0">
                <a:latin typeface="Courier New"/>
                <a:cs typeface="Courier New"/>
              </a:rPr>
              <a:t>e</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320731" indent="-309214">
              <a:spcBef>
                <a:spcPts val="413"/>
              </a:spcBef>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./app.route</a:t>
            </a:r>
            <a:r>
              <a:rPr sz="1768" spc="-14" dirty="0">
                <a:latin typeface="Courier New"/>
                <a:cs typeface="Courier New"/>
              </a:rPr>
              <a:t>s</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688678">
              <a:spcBef>
                <a:spcPts val="1016"/>
              </a:spcBef>
            </a:pPr>
            <a:r>
              <a:rPr sz="1360" b="1" dirty="0">
                <a:solidFill>
                  <a:srgbClr val="000080"/>
                </a:solidFill>
                <a:latin typeface="Consolas"/>
                <a:cs typeface="Consolas"/>
              </a:rPr>
              <a:t>…</a:t>
            </a:r>
            <a:endParaRPr sz="1360" dirty="0">
              <a:latin typeface="Consolas"/>
              <a:cs typeface="Consolas"/>
            </a:endParaRPr>
          </a:p>
          <a:p>
            <a:pPr marL="688678">
              <a:spcBef>
                <a:spcPts val="14"/>
              </a:spcBef>
            </a:pPr>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spc="5" dirty="0">
                <a:solidFill>
                  <a:srgbClr val="46C249"/>
                </a:solidFill>
                <a:latin typeface="Consolas"/>
                <a:cs typeface="Consolas"/>
              </a:rPr>
              <a:t>Router</a:t>
            </a:r>
            <a:endParaRPr sz="1360" dirty="0">
              <a:latin typeface="Consolas"/>
              <a:cs typeface="Consolas"/>
            </a:endParaRPr>
          </a:p>
          <a:p>
            <a:pPr marL="688678" marR="4607">
              <a:lnSpc>
                <a:spcPct val="100699"/>
              </a:lnSpc>
            </a:pPr>
            <a:r>
              <a:rPr sz="1360" dirty="0">
                <a:solidFill>
                  <a:srgbClr val="FF0000"/>
                </a:solidFill>
                <a:latin typeface="Consolas"/>
                <a:cs typeface="Consolas"/>
              </a:rPr>
              <a:t>import</a:t>
            </a:r>
            <a:r>
              <a:rPr sz="1360" dirty="0">
                <a:solidFill>
                  <a:srgbClr val="FF0000"/>
                </a:solidFill>
                <a:latin typeface="Times New Roman"/>
                <a:cs typeface="Times New Roman"/>
              </a:rPr>
              <a:t> </a:t>
            </a:r>
            <a:r>
              <a:rPr sz="1360" spc="86" dirty="0">
                <a:solidFill>
                  <a:srgbClr val="FF0000"/>
                </a:solidFill>
                <a:latin typeface="Times New Roman"/>
                <a:cs typeface="Times New Roman"/>
              </a:rPr>
              <a:t> </a:t>
            </a:r>
            <a:r>
              <a:rPr sz="1360" spc="5" dirty="0">
                <a:solidFill>
                  <a:srgbClr val="FF0000"/>
                </a:solidFill>
                <a:latin typeface="Consolas"/>
                <a:cs typeface="Consolas"/>
              </a:rPr>
              <a:t>{RouterModule</a:t>
            </a:r>
            <a:r>
              <a:rPr sz="1360" dirty="0">
                <a:solidFill>
                  <a:srgbClr val="FF0000"/>
                </a:solidFill>
                <a:latin typeface="Consolas"/>
                <a:cs typeface="Consolas"/>
              </a:rPr>
              <a:t>}</a:t>
            </a:r>
            <a:r>
              <a:rPr sz="1360" dirty="0">
                <a:solidFill>
                  <a:srgbClr val="FF0000"/>
                </a:solidFill>
                <a:latin typeface="Times New Roman"/>
                <a:cs typeface="Times New Roman"/>
              </a:rPr>
              <a:t> </a:t>
            </a:r>
            <a:r>
              <a:rPr sz="1360" spc="77" dirty="0">
                <a:solidFill>
                  <a:srgbClr val="FF0000"/>
                </a:solidFill>
                <a:latin typeface="Times New Roman"/>
                <a:cs typeface="Times New Roman"/>
              </a:rPr>
              <a:t> </a:t>
            </a:r>
            <a:r>
              <a:rPr sz="1360" dirty="0">
                <a:solidFill>
                  <a:srgbClr val="FF0000"/>
                </a:solidFill>
                <a:latin typeface="Consolas"/>
                <a:cs typeface="Consolas"/>
              </a:rPr>
              <a:t>from</a:t>
            </a:r>
            <a:r>
              <a:rPr sz="1360" dirty="0">
                <a:solidFill>
                  <a:srgbClr val="FF0000"/>
                </a:solidFill>
                <a:latin typeface="Times New Roman"/>
                <a:cs typeface="Times New Roman"/>
              </a:rPr>
              <a:t> </a:t>
            </a:r>
            <a:r>
              <a:rPr sz="1360" spc="82" dirty="0">
                <a:solidFill>
                  <a:srgbClr val="FF0000"/>
                </a:solidFill>
                <a:latin typeface="Times New Roman"/>
                <a:cs typeface="Times New Roman"/>
              </a:rPr>
              <a:t> </a:t>
            </a:r>
            <a:r>
              <a:rPr sz="1360" spc="5" dirty="0">
                <a:solidFill>
                  <a:srgbClr val="FF0000"/>
                </a:solidFill>
                <a:latin typeface="Consolas"/>
                <a:cs typeface="Consolas"/>
              </a:rPr>
              <a:t>'@angular/router</a:t>
            </a:r>
            <a:r>
              <a:rPr sz="1360" spc="-5" dirty="0">
                <a:solidFill>
                  <a:srgbClr val="FF0000"/>
                </a:solidFill>
                <a:latin typeface="Consolas"/>
                <a:cs typeface="Consolas"/>
              </a:rPr>
              <a:t>'</a:t>
            </a:r>
            <a:r>
              <a:rPr sz="1360" dirty="0">
                <a:solidFill>
                  <a:srgbClr val="FF0000"/>
                </a:solidFill>
                <a:latin typeface="Consolas"/>
                <a:cs typeface="Consolas"/>
              </a:rPr>
              <a:t>;</a:t>
            </a:r>
            <a:r>
              <a:rPr sz="1360" dirty="0">
                <a:solidFill>
                  <a:srgbClr val="FF0000"/>
                </a:solidFill>
                <a:latin typeface="Times New Roman"/>
                <a:cs typeface="Times New Roman"/>
              </a:rPr>
              <a:t> </a:t>
            </a: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a:t>
            </a:r>
            <a:r>
              <a:rPr sz="1360" spc="5" dirty="0">
                <a:solidFill>
                  <a:srgbClr val="FF0000"/>
                </a:solidFill>
                <a:latin typeface="Consolas"/>
                <a:cs typeface="Consolas"/>
              </a:rPr>
              <a:t>AppRoutes</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'./app.routes'</a:t>
            </a:r>
            <a:r>
              <a:rPr sz="1360" dirty="0">
                <a:latin typeface="Consolas"/>
                <a:cs typeface="Consolas"/>
              </a:rPr>
              <a:t>;</a:t>
            </a:r>
          </a:p>
        </p:txBody>
      </p:sp>
      <p:sp>
        <p:nvSpPr>
          <p:cNvPr id="8" name="object 8"/>
          <p:cNvSpPr txBox="1"/>
          <p:nvPr/>
        </p:nvSpPr>
        <p:spPr>
          <a:xfrm>
            <a:off x="3073322" y="3132345"/>
            <a:ext cx="2143773" cy="1041824"/>
          </a:xfrm>
          <a:prstGeom prst="rect">
            <a:avLst/>
          </a:prstGeom>
        </p:spPr>
        <p:txBody>
          <a:bodyPr vert="horz" wrap="square" lIns="0" tIns="0" rIns="0" bIns="0" rtlCol="0">
            <a:spAutoFit/>
          </a:bodyPr>
          <a:lstStyle/>
          <a:p>
            <a:pPr marL="11516"/>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dirty="0">
                <a:solidFill>
                  <a:srgbClr val="46C249"/>
                </a:solidFill>
                <a:latin typeface="Consolas"/>
                <a:cs typeface="Consolas"/>
              </a:rPr>
              <a:t>Components</a:t>
            </a:r>
            <a:endParaRPr sz="1360" dirty="0">
              <a:latin typeface="Consolas"/>
              <a:cs typeface="Consolas"/>
            </a:endParaRPr>
          </a:p>
          <a:p>
            <a:pPr marL="11516">
              <a:spcBef>
                <a:spcPts val="9"/>
              </a:spcBef>
            </a:pP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300001" marR="391556" indent="-289061">
              <a:lnSpc>
                <a:spcPct val="100699"/>
              </a:lnSpc>
              <a:tabLst>
                <a:tab pos="1456244" algn="l"/>
              </a:tabLst>
            </a:pPr>
            <a:r>
              <a:rPr sz="1360" spc="5" dirty="0">
                <a:solidFill>
                  <a:srgbClr val="FF0000"/>
                </a:solidFill>
                <a:latin typeface="Consolas"/>
                <a:cs typeface="Consolas"/>
              </a:rPr>
              <a:t>@NgModule</a:t>
            </a:r>
            <a:r>
              <a:rPr sz="1360" spc="5" dirty="0">
                <a:latin typeface="Consolas"/>
                <a:cs typeface="Consolas"/>
              </a:rPr>
              <a:t>({</a:t>
            </a:r>
            <a:r>
              <a:rPr sz="1360" spc="5" dirty="0">
                <a:latin typeface="Times New Roman"/>
                <a:cs typeface="Times New Roman"/>
              </a:rPr>
              <a:t> </a:t>
            </a:r>
            <a:r>
              <a:rPr sz="1360" dirty="0">
                <a:latin typeface="Consolas"/>
                <a:cs typeface="Consolas"/>
              </a:rPr>
              <a:t>imports</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p>
        </p:txBody>
      </p:sp>
      <p:sp>
        <p:nvSpPr>
          <p:cNvPr id="9" name="object 9"/>
          <p:cNvSpPr txBox="1"/>
          <p:nvPr/>
        </p:nvSpPr>
        <p:spPr>
          <a:xfrm>
            <a:off x="5385374" y="3341010"/>
            <a:ext cx="2238207" cy="209288"/>
          </a:xfrm>
          <a:prstGeom prst="rect">
            <a:avLst/>
          </a:prstGeom>
        </p:spPr>
        <p:txBody>
          <a:bodyPr vert="horz" wrap="square" lIns="0" tIns="0" rIns="0" bIns="0" rtlCol="0">
            <a:spAutoFit/>
          </a:bodyPr>
          <a:lstStyle/>
          <a:p>
            <a:pPr marL="11516"/>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'./MainComponent</a:t>
            </a:r>
            <a:r>
              <a:rPr sz="1360" b="1" spc="-5" dirty="0">
                <a:solidFill>
                  <a:srgbClr val="008000"/>
                </a:solidFill>
                <a:latin typeface="Consolas"/>
                <a:cs typeface="Consolas"/>
              </a:rPr>
              <a:t>'</a:t>
            </a:r>
            <a:r>
              <a:rPr sz="1360" dirty="0">
                <a:latin typeface="Consolas"/>
                <a:cs typeface="Consolas"/>
              </a:rPr>
              <a:t>;</a:t>
            </a:r>
            <a:endParaRPr sz="1360">
              <a:latin typeface="Consolas"/>
              <a:cs typeface="Consolas"/>
            </a:endParaRPr>
          </a:p>
        </p:txBody>
      </p:sp>
      <p:sp>
        <p:nvSpPr>
          <p:cNvPr id="10" name="object 10"/>
          <p:cNvSpPr txBox="1"/>
          <p:nvPr/>
        </p:nvSpPr>
        <p:spPr>
          <a:xfrm>
            <a:off x="3651016" y="4176398"/>
            <a:ext cx="3010956" cy="414857"/>
          </a:xfrm>
          <a:prstGeom prst="rect">
            <a:avLst/>
          </a:prstGeom>
        </p:spPr>
        <p:txBody>
          <a:bodyPr vert="horz" wrap="square" lIns="0" tIns="0" rIns="0" bIns="0" rtlCol="0">
            <a:spAutoFit/>
          </a:bodyPr>
          <a:lstStyle/>
          <a:p>
            <a:pPr marL="11516" marR="4607" indent="-576">
              <a:lnSpc>
                <a:spcPct val="100699"/>
              </a:lnSpc>
            </a:pPr>
            <a:r>
              <a:rPr sz="1360" spc="5" dirty="0">
                <a:latin typeface="Consolas"/>
                <a:cs typeface="Consolas"/>
              </a:rPr>
              <a:t>BrowserModule</a:t>
            </a:r>
            <a:r>
              <a:rPr sz="1360" dirty="0">
                <a:latin typeface="Consolas"/>
                <a:cs typeface="Consolas"/>
              </a:rPr>
              <a:t>,</a:t>
            </a:r>
            <a:r>
              <a:rPr sz="1360" dirty="0">
                <a:latin typeface="Times New Roman"/>
                <a:cs typeface="Times New Roman"/>
              </a:rPr>
              <a:t> </a:t>
            </a:r>
            <a:r>
              <a:rPr sz="1360" spc="86" dirty="0">
                <a:latin typeface="Times New Roman"/>
                <a:cs typeface="Times New Roman"/>
              </a:rPr>
              <a:t> </a:t>
            </a:r>
            <a:r>
              <a:rPr sz="1360" spc="5" dirty="0">
                <a:latin typeface="Consolas"/>
                <a:cs typeface="Consolas"/>
              </a:rPr>
              <a:t>HttpModule,</a:t>
            </a:r>
            <a:r>
              <a:rPr sz="1360" spc="5" dirty="0">
                <a:latin typeface="Times New Roman"/>
                <a:cs typeface="Times New Roman"/>
              </a:rPr>
              <a:t> </a:t>
            </a:r>
            <a:r>
              <a:rPr sz="1360" b="1" spc="5" dirty="0">
                <a:solidFill>
                  <a:srgbClr val="FF0000"/>
                </a:solidFill>
                <a:latin typeface="Consolas"/>
                <a:cs typeface="Consolas"/>
              </a:rPr>
              <a:t>RouterModule.forRoot(AppRoutes)</a:t>
            </a:r>
            <a:endParaRPr sz="1360" b="1" dirty="0">
              <a:solidFill>
                <a:srgbClr val="FF0000"/>
              </a:solidFill>
              <a:latin typeface="Consolas"/>
              <a:cs typeface="Consolas"/>
            </a:endParaRPr>
          </a:p>
        </p:txBody>
      </p:sp>
      <p:sp>
        <p:nvSpPr>
          <p:cNvPr id="11" name="object 11"/>
          <p:cNvSpPr txBox="1"/>
          <p:nvPr/>
        </p:nvSpPr>
        <p:spPr>
          <a:xfrm>
            <a:off x="3073365" y="4593742"/>
            <a:ext cx="3399353" cy="1892056"/>
          </a:xfrm>
          <a:prstGeom prst="rect">
            <a:avLst/>
          </a:prstGeom>
        </p:spPr>
        <p:txBody>
          <a:bodyPr vert="horz" wrap="square" lIns="0" tIns="0" rIns="0" bIns="0" rtlCol="0">
            <a:spAutoFit/>
          </a:bodyPr>
          <a:lstStyle/>
          <a:p>
            <a:pPr marL="300001"/>
            <a:r>
              <a:rPr sz="1360" dirty="0">
                <a:latin typeface="Consolas"/>
                <a:cs typeface="Consolas"/>
              </a:rPr>
              <a:t>],</a:t>
            </a:r>
          </a:p>
          <a:p>
            <a:pPr marL="589062" marR="967950" indent="-289061">
              <a:lnSpc>
                <a:spcPct val="100699"/>
              </a:lnSpc>
              <a:spcBef>
                <a:spcPts val="5"/>
              </a:spcBef>
            </a:pPr>
            <a:r>
              <a:rPr sz="1360" spc="5" dirty="0">
                <a:latin typeface="Consolas"/>
                <a:cs typeface="Consolas"/>
              </a:rPr>
              <a:t>declarations</a:t>
            </a:r>
            <a:r>
              <a:rPr sz="1360" dirty="0">
                <a:latin typeface="Consolas"/>
                <a:cs typeface="Consolas"/>
              </a:rPr>
              <a:t>:</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r>
              <a:rPr sz="1360" dirty="0">
                <a:latin typeface="Times New Roman"/>
                <a:cs typeface="Times New Roman"/>
              </a:rPr>
              <a:t> </a:t>
            </a:r>
            <a:r>
              <a:rPr sz="1360" spc="5" dirty="0">
                <a:latin typeface="Consolas"/>
                <a:cs typeface="Consolas"/>
              </a:rPr>
              <a:t>MainComponent,</a:t>
            </a:r>
            <a:r>
              <a:rPr sz="1360" spc="5" dirty="0">
                <a:latin typeface="Times New Roman"/>
                <a:cs typeface="Times New Roman"/>
              </a:rPr>
              <a:t> </a:t>
            </a:r>
            <a:r>
              <a:rPr lang="nl-NL" sz="1360" spc="5" dirty="0" err="1">
                <a:latin typeface="Consolas"/>
                <a:cs typeface="Consolas"/>
              </a:rPr>
              <a:t>BookList</a:t>
            </a:r>
            <a:r>
              <a:rPr sz="1360" spc="5" dirty="0">
                <a:latin typeface="Consolas"/>
                <a:cs typeface="Consolas"/>
              </a:rPr>
              <a:t>Component,</a:t>
            </a:r>
            <a:r>
              <a:rPr sz="1360" spc="5" dirty="0">
                <a:latin typeface="Times New Roman"/>
                <a:cs typeface="Times New Roman"/>
              </a:rPr>
              <a:t> </a:t>
            </a:r>
            <a:r>
              <a:rPr lang="nl-NL" sz="1360" spc="5" dirty="0" err="1">
                <a:latin typeface="Consolas"/>
                <a:cs typeface="Consolas"/>
              </a:rPr>
              <a:t>Book</a:t>
            </a:r>
            <a:r>
              <a:rPr sz="1360" spc="5" dirty="0" err="1">
                <a:latin typeface="Consolas"/>
                <a:cs typeface="Consolas"/>
              </a:rPr>
              <a:t>AddComponent</a:t>
            </a:r>
            <a:endParaRPr sz="1360" dirty="0">
              <a:latin typeface="Consolas"/>
              <a:cs typeface="Consolas"/>
            </a:endParaRPr>
          </a:p>
          <a:p>
            <a:pPr marL="300001">
              <a:spcBef>
                <a:spcPts val="9"/>
              </a:spcBef>
            </a:pPr>
            <a:r>
              <a:rPr sz="1360" dirty="0">
                <a:latin typeface="Consolas"/>
                <a:cs typeface="Consolas"/>
              </a:rPr>
              <a:t>],</a:t>
            </a:r>
          </a:p>
          <a:p>
            <a:pPr marL="300001">
              <a:spcBef>
                <a:spcPts val="9"/>
              </a:spcBef>
              <a:tabLst>
                <a:tab pos="1456244" algn="l"/>
              </a:tabLst>
            </a:pPr>
            <a:r>
              <a:rPr sz="1360" spc="5" dirty="0">
                <a:latin typeface="Consolas"/>
                <a:cs typeface="Consolas"/>
              </a:rPr>
              <a:t>bootstra</a:t>
            </a:r>
            <a:r>
              <a:rPr sz="1360" dirty="0">
                <a:latin typeface="Consolas"/>
                <a:cs typeface="Consolas"/>
              </a:rPr>
              <a:t>p</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11516">
              <a:spcBef>
                <a:spcPts val="9"/>
              </a:spcBef>
            </a:pPr>
            <a:r>
              <a:rPr sz="1360" b="1" dirty="0">
                <a:solidFill>
                  <a:srgbClr val="000080"/>
                </a:solidFill>
                <a:latin typeface="Consolas"/>
                <a:cs typeface="Consolas"/>
              </a:rPr>
              <a:t>export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b="1" dirty="0">
                <a:solidFill>
                  <a:srgbClr val="000080"/>
                </a:solidFill>
                <a:latin typeface="Consolas"/>
                <a:cs typeface="Consolas"/>
              </a:rPr>
              <a:t>class</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spc="5" dirty="0">
                <a:latin typeface="Consolas"/>
                <a:cs typeface="Consolas"/>
              </a:rPr>
              <a:t>AppModul</a:t>
            </a:r>
            <a:r>
              <a:rPr sz="1360" dirty="0">
                <a:latin typeface="Consolas"/>
                <a:cs typeface="Consolas"/>
              </a:rPr>
              <a:t>e</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p>
        </p:txBody>
      </p:sp>
      <p:sp>
        <p:nvSpPr>
          <p:cNvPr id="12" name="object 12"/>
          <p:cNvSpPr/>
          <p:nvPr/>
        </p:nvSpPr>
        <p:spPr>
          <a:xfrm>
            <a:off x="7455972" y="1998329"/>
            <a:ext cx="1984271" cy="704802"/>
          </a:xfrm>
          <a:custGeom>
            <a:avLst/>
            <a:gdLst/>
            <a:ahLst/>
            <a:cxnLst/>
            <a:rect l="l" t="t" r="r" b="b"/>
            <a:pathLst>
              <a:path w="2188209" h="777239">
                <a:moveTo>
                  <a:pt x="2187701" y="647699"/>
                </a:moveTo>
                <a:lnTo>
                  <a:pt x="322325" y="647699"/>
                </a:lnTo>
                <a:lnTo>
                  <a:pt x="322325" y="777239"/>
                </a:lnTo>
                <a:lnTo>
                  <a:pt x="2187701" y="777239"/>
                </a:lnTo>
                <a:lnTo>
                  <a:pt x="2187701" y="647699"/>
                </a:lnTo>
                <a:close/>
              </a:path>
              <a:path w="2188209" h="777239">
                <a:moveTo>
                  <a:pt x="2187701" y="0"/>
                </a:moveTo>
                <a:lnTo>
                  <a:pt x="322325" y="0"/>
                </a:lnTo>
                <a:lnTo>
                  <a:pt x="322325" y="453389"/>
                </a:lnTo>
                <a:lnTo>
                  <a:pt x="0" y="653795"/>
                </a:lnTo>
                <a:lnTo>
                  <a:pt x="322325"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3" name="object 13"/>
          <p:cNvSpPr txBox="1"/>
          <p:nvPr/>
        </p:nvSpPr>
        <p:spPr>
          <a:xfrm>
            <a:off x="8063589" y="2184404"/>
            <a:ext cx="1060658" cy="362920"/>
          </a:xfrm>
          <a:prstGeom prst="rect">
            <a:avLst/>
          </a:prstGeom>
        </p:spPr>
        <p:txBody>
          <a:bodyPr vert="horz" wrap="square" lIns="0" tIns="0" rIns="0" bIns="0" rtlCol="0">
            <a:spAutoFit/>
          </a:bodyPr>
          <a:lstStyle/>
          <a:p>
            <a:pPr marL="127832" marR="4607" indent="-116891"/>
            <a:r>
              <a:rPr sz="1179" b="1" spc="-9" dirty="0">
                <a:solidFill>
                  <a:srgbClr val="FFFFFF"/>
                </a:solidFill>
                <a:latin typeface="Arial"/>
                <a:cs typeface="Arial"/>
              </a:rPr>
              <a:t>Import</a:t>
            </a:r>
            <a:r>
              <a:rPr sz="1179" b="1" spc="5" dirty="0">
                <a:solidFill>
                  <a:srgbClr val="FFFFFF"/>
                </a:solidFill>
                <a:latin typeface="Arial"/>
                <a:cs typeface="Arial"/>
              </a:rPr>
              <a:t> </a:t>
            </a:r>
            <a:r>
              <a:rPr sz="1179" b="1" spc="-9" dirty="0">
                <a:solidFill>
                  <a:srgbClr val="FFFFFF"/>
                </a:solidFill>
                <a:latin typeface="Arial"/>
                <a:cs typeface="Arial"/>
              </a:rPr>
              <a:t>Router-</a:t>
            </a:r>
            <a:r>
              <a:rPr sz="1179" b="1" spc="-5" dirty="0">
                <a:solidFill>
                  <a:srgbClr val="FFFFFF"/>
                </a:solidFill>
                <a:latin typeface="Arial"/>
                <a:cs typeface="Arial"/>
              </a:rPr>
              <a:t> </a:t>
            </a:r>
            <a:r>
              <a:rPr sz="1179" b="1" spc="-14" dirty="0">
                <a:solidFill>
                  <a:srgbClr val="FFFFFF"/>
                </a:solidFill>
                <a:latin typeface="Arial"/>
                <a:cs typeface="Arial"/>
              </a:rPr>
              <a:t>onderdelen</a:t>
            </a:r>
            <a:endParaRPr sz="1179">
              <a:latin typeface="Arial"/>
              <a:cs typeface="Arial"/>
            </a:endParaRPr>
          </a:p>
        </p:txBody>
      </p:sp>
      <p:sp>
        <p:nvSpPr>
          <p:cNvPr id="14" name="object 14"/>
          <p:cNvSpPr/>
          <p:nvPr/>
        </p:nvSpPr>
        <p:spPr>
          <a:xfrm>
            <a:off x="7598314" y="2861366"/>
            <a:ext cx="1984271" cy="704802"/>
          </a:xfrm>
          <a:custGeom>
            <a:avLst/>
            <a:gdLst/>
            <a:ahLst/>
            <a:cxnLst/>
            <a:rect l="l" t="t" r="r" b="b"/>
            <a:pathLst>
              <a:path w="2188209" h="777239">
                <a:moveTo>
                  <a:pt x="2187701" y="647699"/>
                </a:moveTo>
                <a:lnTo>
                  <a:pt x="323087" y="647699"/>
                </a:lnTo>
                <a:lnTo>
                  <a:pt x="323087" y="777239"/>
                </a:lnTo>
                <a:lnTo>
                  <a:pt x="2187701" y="777239"/>
                </a:lnTo>
                <a:lnTo>
                  <a:pt x="2187701" y="647699"/>
                </a:lnTo>
                <a:close/>
              </a:path>
              <a:path w="2188209" h="777239">
                <a:moveTo>
                  <a:pt x="2187701" y="0"/>
                </a:moveTo>
                <a:lnTo>
                  <a:pt x="323087" y="0"/>
                </a:lnTo>
                <a:lnTo>
                  <a:pt x="323087" y="453389"/>
                </a:lnTo>
                <a:lnTo>
                  <a:pt x="0" y="653795"/>
                </a:lnTo>
                <a:lnTo>
                  <a:pt x="323087"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5" name="object 15"/>
          <p:cNvSpPr txBox="1"/>
          <p:nvPr/>
        </p:nvSpPr>
        <p:spPr>
          <a:xfrm>
            <a:off x="8014529" y="2957614"/>
            <a:ext cx="1443577" cy="551433"/>
          </a:xfrm>
          <a:prstGeom prst="rect">
            <a:avLst/>
          </a:prstGeom>
        </p:spPr>
        <p:txBody>
          <a:bodyPr vert="horz" wrap="square" lIns="0" tIns="0" rIns="0" bIns="0" rtlCol="0">
            <a:spAutoFit/>
          </a:bodyPr>
          <a:lstStyle/>
          <a:p>
            <a:pPr marL="1152" algn="ctr">
              <a:lnSpc>
                <a:spcPts val="1410"/>
              </a:lnSpc>
            </a:pPr>
            <a:r>
              <a:rPr sz="1179" b="1" spc="-14" dirty="0">
                <a:solidFill>
                  <a:srgbClr val="FFFFFF"/>
                </a:solidFill>
                <a:latin typeface="Arial"/>
                <a:cs typeface="Arial"/>
              </a:rPr>
              <a:t>Nieu</a:t>
            </a:r>
            <a:r>
              <a:rPr sz="1179" b="1" dirty="0">
                <a:solidFill>
                  <a:srgbClr val="FFFFFF"/>
                </a:solidFill>
                <a:latin typeface="Arial"/>
                <a:cs typeface="Arial"/>
              </a:rPr>
              <a:t>w</a:t>
            </a:r>
            <a:r>
              <a:rPr sz="1179" b="1" spc="-5" dirty="0">
                <a:solidFill>
                  <a:srgbClr val="FFFFFF"/>
                </a:solidFill>
                <a:latin typeface="Arial"/>
                <a:cs typeface="Arial"/>
              </a:rPr>
              <a:t>!</a:t>
            </a:r>
            <a:endParaRPr sz="1179" dirty="0">
              <a:latin typeface="Arial"/>
              <a:cs typeface="Arial"/>
            </a:endParaRPr>
          </a:p>
          <a:p>
            <a:pPr marL="11516" marR="4607" indent="576" algn="ctr">
              <a:lnSpc>
                <a:spcPts val="1406"/>
              </a:lnSpc>
              <a:spcBef>
                <a:spcPts val="50"/>
              </a:spcBef>
            </a:pPr>
            <a:r>
              <a:rPr sz="1179" b="1" spc="-9" dirty="0">
                <a:solidFill>
                  <a:srgbClr val="FFFFFF"/>
                </a:solidFill>
                <a:latin typeface="Arial"/>
                <a:cs typeface="Arial"/>
              </a:rPr>
              <a:t>MainComponent </a:t>
            </a:r>
            <a:r>
              <a:rPr sz="1179" b="1" spc="-14" dirty="0">
                <a:solidFill>
                  <a:srgbClr val="FFFFFF"/>
                </a:solidFill>
                <a:latin typeface="Arial"/>
                <a:cs typeface="Arial"/>
              </a:rPr>
              <a:t>gaa</a:t>
            </a:r>
            <a:r>
              <a:rPr sz="1179" b="1" spc="-9" dirty="0">
                <a:solidFill>
                  <a:srgbClr val="FFFFFF"/>
                </a:solidFill>
                <a:latin typeface="Arial"/>
                <a:cs typeface="Arial"/>
              </a:rPr>
              <a:t>n</a:t>
            </a:r>
            <a:r>
              <a:rPr sz="1179" b="1" spc="-5"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e</a:t>
            </a:r>
            <a:r>
              <a:rPr sz="1179" b="1" spc="-14" dirty="0">
                <a:solidFill>
                  <a:srgbClr val="FFFFFF"/>
                </a:solidFill>
                <a:latin typeface="Arial"/>
                <a:cs typeface="Arial"/>
              </a:rPr>
              <a:t> no</a:t>
            </a:r>
            <a:r>
              <a:rPr sz="1179" b="1" spc="-9" dirty="0">
                <a:solidFill>
                  <a:srgbClr val="FFFFFF"/>
                </a:solidFill>
                <a:latin typeface="Arial"/>
                <a:cs typeface="Arial"/>
              </a:rPr>
              <a:t>g</a:t>
            </a:r>
            <a:r>
              <a:rPr sz="1179" b="1" spc="9" dirty="0">
                <a:solidFill>
                  <a:srgbClr val="FFFFFF"/>
                </a:solidFill>
                <a:latin typeface="Arial"/>
                <a:cs typeface="Arial"/>
              </a:rPr>
              <a:t> </a:t>
            </a:r>
            <a:r>
              <a:rPr sz="1179" b="1" spc="-14" dirty="0">
                <a:solidFill>
                  <a:srgbClr val="FFFFFF"/>
                </a:solidFill>
                <a:latin typeface="Arial"/>
                <a:cs typeface="Arial"/>
              </a:rPr>
              <a:t>maken</a:t>
            </a:r>
            <a:endParaRPr sz="1179" dirty="0">
              <a:latin typeface="Arial"/>
              <a:cs typeface="Arial"/>
            </a:endParaRPr>
          </a:p>
        </p:txBody>
      </p:sp>
      <p:sp>
        <p:nvSpPr>
          <p:cNvPr id="16" name="object 16"/>
          <p:cNvSpPr/>
          <p:nvPr/>
        </p:nvSpPr>
        <p:spPr>
          <a:xfrm>
            <a:off x="6581881" y="3899913"/>
            <a:ext cx="2789265" cy="704802"/>
          </a:xfrm>
          <a:custGeom>
            <a:avLst/>
            <a:gdLst/>
            <a:ahLst/>
            <a:cxnLst/>
            <a:rect l="l" t="t" r="r" b="b"/>
            <a:pathLst>
              <a:path w="3075940" h="777239">
                <a:moveTo>
                  <a:pt x="3075431" y="647693"/>
                </a:moveTo>
                <a:lnTo>
                  <a:pt x="453389" y="647693"/>
                </a:lnTo>
                <a:lnTo>
                  <a:pt x="453389" y="777233"/>
                </a:lnTo>
                <a:lnTo>
                  <a:pt x="3075431" y="777233"/>
                </a:lnTo>
                <a:lnTo>
                  <a:pt x="3075431" y="647693"/>
                </a:lnTo>
                <a:close/>
              </a:path>
              <a:path w="3075940" h="777239">
                <a:moveTo>
                  <a:pt x="3075431" y="0"/>
                </a:moveTo>
                <a:lnTo>
                  <a:pt x="453389" y="0"/>
                </a:lnTo>
                <a:lnTo>
                  <a:pt x="453389" y="453383"/>
                </a:lnTo>
                <a:lnTo>
                  <a:pt x="0" y="653789"/>
                </a:lnTo>
                <a:lnTo>
                  <a:pt x="453389" y="647693"/>
                </a:lnTo>
                <a:lnTo>
                  <a:pt x="3075431" y="647693"/>
                </a:lnTo>
                <a:lnTo>
                  <a:pt x="3075431" y="0"/>
                </a:lnTo>
                <a:close/>
              </a:path>
            </a:pathLst>
          </a:custGeom>
          <a:solidFill>
            <a:srgbClr val="FF0000"/>
          </a:solidFill>
        </p:spPr>
        <p:txBody>
          <a:bodyPr wrap="square" lIns="0" tIns="0" rIns="0" bIns="0" rtlCol="0"/>
          <a:lstStyle/>
          <a:p>
            <a:endParaRPr sz="1632"/>
          </a:p>
        </p:txBody>
      </p:sp>
      <p:sp>
        <p:nvSpPr>
          <p:cNvPr id="17" name="object 17"/>
          <p:cNvSpPr txBox="1"/>
          <p:nvPr/>
        </p:nvSpPr>
        <p:spPr>
          <a:xfrm>
            <a:off x="7328383" y="4085988"/>
            <a:ext cx="1706726" cy="362920"/>
          </a:xfrm>
          <a:prstGeom prst="rect">
            <a:avLst/>
          </a:prstGeom>
        </p:spPr>
        <p:txBody>
          <a:bodyPr vert="horz" wrap="square" lIns="0" tIns="0" rIns="0" bIns="0" rtlCol="0">
            <a:spAutoFit/>
          </a:bodyPr>
          <a:lstStyle/>
          <a:p>
            <a:pPr marL="11516" marR="4607" indent="488869"/>
            <a:r>
              <a:rPr sz="1179" b="1" spc="-9" dirty="0">
                <a:solidFill>
                  <a:srgbClr val="FFFFFF"/>
                </a:solidFill>
                <a:latin typeface="Arial"/>
                <a:cs typeface="Arial"/>
              </a:rPr>
              <a:t>Configure RouterModule.forRoot()</a:t>
            </a:r>
            <a:endParaRPr sz="1179">
              <a:latin typeface="Arial"/>
              <a:cs typeface="Arial"/>
            </a:endParaRPr>
          </a:p>
        </p:txBody>
      </p:sp>
      <p:sp>
        <p:nvSpPr>
          <p:cNvPr id="18" name="object 18"/>
          <p:cNvSpPr/>
          <p:nvPr/>
        </p:nvSpPr>
        <p:spPr>
          <a:xfrm>
            <a:off x="6290976" y="5358571"/>
            <a:ext cx="2789265" cy="704802"/>
          </a:xfrm>
          <a:custGeom>
            <a:avLst/>
            <a:gdLst/>
            <a:ahLst/>
            <a:cxnLst/>
            <a:rect l="l" t="t" r="r" b="b"/>
            <a:pathLst>
              <a:path w="3075940" h="777240">
                <a:moveTo>
                  <a:pt x="3075431" y="647699"/>
                </a:moveTo>
                <a:lnTo>
                  <a:pt x="453389" y="647699"/>
                </a:lnTo>
                <a:lnTo>
                  <a:pt x="453389" y="777239"/>
                </a:lnTo>
                <a:lnTo>
                  <a:pt x="3075431" y="777239"/>
                </a:lnTo>
                <a:lnTo>
                  <a:pt x="3075431" y="647699"/>
                </a:lnTo>
                <a:close/>
              </a:path>
              <a:path w="3075940" h="777240">
                <a:moveTo>
                  <a:pt x="3075431" y="0"/>
                </a:moveTo>
                <a:lnTo>
                  <a:pt x="453389" y="0"/>
                </a:lnTo>
                <a:lnTo>
                  <a:pt x="453389" y="453389"/>
                </a:lnTo>
                <a:lnTo>
                  <a:pt x="0" y="653795"/>
                </a:lnTo>
                <a:lnTo>
                  <a:pt x="453389" y="647699"/>
                </a:lnTo>
                <a:lnTo>
                  <a:pt x="3075431" y="647699"/>
                </a:lnTo>
                <a:lnTo>
                  <a:pt x="3075431" y="0"/>
                </a:lnTo>
                <a:close/>
              </a:path>
            </a:pathLst>
          </a:custGeom>
          <a:solidFill>
            <a:srgbClr val="FF0000"/>
          </a:solidFill>
        </p:spPr>
        <p:txBody>
          <a:bodyPr wrap="square" lIns="0" tIns="0" rIns="0" bIns="0" rtlCol="0"/>
          <a:lstStyle/>
          <a:p>
            <a:endParaRPr sz="1632"/>
          </a:p>
        </p:txBody>
      </p:sp>
      <p:sp>
        <p:nvSpPr>
          <p:cNvPr id="19" name="object 19"/>
          <p:cNvSpPr txBox="1"/>
          <p:nvPr/>
        </p:nvSpPr>
        <p:spPr>
          <a:xfrm>
            <a:off x="6957325" y="5544654"/>
            <a:ext cx="1866228" cy="362920"/>
          </a:xfrm>
          <a:prstGeom prst="rect">
            <a:avLst/>
          </a:prstGeom>
        </p:spPr>
        <p:txBody>
          <a:bodyPr vert="horz" wrap="square" lIns="0" tIns="0" rIns="0" bIns="0" rtlCol="0">
            <a:spAutoFit/>
          </a:bodyPr>
          <a:lstStyle/>
          <a:p>
            <a:pPr marL="476201" marR="4607" indent="-465261"/>
            <a:r>
              <a:rPr sz="1179" b="1" spc="-9" dirty="0">
                <a:solidFill>
                  <a:srgbClr val="FFFFFF"/>
                </a:solidFill>
                <a:latin typeface="Arial"/>
                <a:cs typeface="Arial"/>
              </a:rPr>
              <a:t>MainComponent</a:t>
            </a:r>
            <a:r>
              <a:rPr sz="1179" b="1" spc="9"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ordt</a:t>
            </a:r>
            <a:r>
              <a:rPr sz="1179" b="1" spc="-14" dirty="0">
                <a:solidFill>
                  <a:srgbClr val="FFFFFF"/>
                </a:solidFill>
                <a:latin typeface="Arial"/>
                <a:cs typeface="Arial"/>
              </a:rPr>
              <a:t> </a:t>
            </a:r>
            <a:r>
              <a:rPr sz="1179" b="1" spc="-9" dirty="0">
                <a:solidFill>
                  <a:srgbClr val="FFFFFF"/>
                </a:solidFill>
                <a:latin typeface="Arial"/>
                <a:cs typeface="Arial"/>
              </a:rPr>
              <a:t>nu gebootstrapt</a:t>
            </a:r>
            <a:endParaRPr sz="1179">
              <a:latin typeface="Arial"/>
              <a:cs typeface="Arial"/>
            </a:endParaRPr>
          </a:p>
        </p:txBody>
      </p:sp>
      <p:sp>
        <p:nvSpPr>
          <p:cNvPr id="20" name="object 20"/>
          <p:cNvSpPr txBox="1"/>
          <p:nvPr/>
        </p:nvSpPr>
        <p:spPr>
          <a:xfrm>
            <a:off x="3073392" y="6473876"/>
            <a:ext cx="119194" cy="209288"/>
          </a:xfrm>
          <a:prstGeom prst="rect">
            <a:avLst/>
          </a:prstGeom>
        </p:spPr>
        <p:txBody>
          <a:bodyPr vert="horz" wrap="square" lIns="0" tIns="0" rIns="0" bIns="0" rtlCol="0">
            <a:spAutoFit/>
          </a:bodyPr>
          <a:lstStyle/>
          <a:p>
            <a:pPr marL="11516"/>
            <a:r>
              <a:rPr sz="1360" dirty="0">
                <a:latin typeface="Consolas"/>
                <a:cs typeface="Consolas"/>
              </a:rPr>
              <a:t>}</a:t>
            </a:r>
            <a:endParaRPr sz="1360">
              <a:latin typeface="Consolas"/>
              <a:cs typeface="Consolas"/>
            </a:endParaRPr>
          </a:p>
        </p:txBody>
      </p:sp>
    </p:spTree>
    <p:extLst>
      <p:ext uri="{BB962C8B-B14F-4D97-AF65-F5344CB8AC3E}">
        <p14:creationId xmlns:p14="http://schemas.microsoft.com/office/powerpoint/2010/main" val="382498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15988" y="1151395"/>
            <a:ext cx="6864333" cy="718658"/>
          </a:xfrm>
          <a:prstGeom prst="rect">
            <a:avLst/>
          </a:prstGeom>
        </p:spPr>
        <p:txBody>
          <a:bodyPr vert="horz" wrap="square" lIns="0" tIns="0" rIns="0" bIns="0" rtlCol="0">
            <a:spAutoFit/>
          </a:bodyPr>
          <a:lstStyle/>
          <a:p>
            <a:pPr marL="400768" indent="-309214">
              <a:buFont typeface="Verdana"/>
              <a:buChar char="•"/>
              <a:tabLst>
                <a:tab pos="401345" algn="l"/>
              </a:tabLst>
            </a:pPr>
            <a:r>
              <a:rPr sz="1768" spc="-18" dirty="0">
                <a:latin typeface="Verdana"/>
                <a:cs typeface="Verdana"/>
              </a:rPr>
              <a:t>Nieuw</a:t>
            </a:r>
            <a:r>
              <a:rPr sz="1768" spc="-14" dirty="0">
                <a:latin typeface="Verdana"/>
                <a:cs typeface="Verdana"/>
              </a:rPr>
              <a:t>e</a:t>
            </a:r>
            <a:r>
              <a:rPr sz="1768" spc="204" dirty="0">
                <a:latin typeface="Times New Roman"/>
                <a:cs typeface="Times New Roman"/>
              </a:rPr>
              <a:t> </a:t>
            </a:r>
            <a:r>
              <a:rPr sz="1768" spc="-14" dirty="0">
                <a:latin typeface="Verdana"/>
                <a:cs typeface="Verdana"/>
              </a:rPr>
              <a:t>component</a:t>
            </a:r>
            <a:r>
              <a:rPr sz="1768" spc="168" dirty="0">
                <a:latin typeface="Times New Roman"/>
                <a:cs typeface="Times New Roman"/>
              </a:rPr>
              <a:t> </a:t>
            </a:r>
            <a:r>
              <a:rPr lang="nl-NL" sz="1768" spc="-14" dirty="0">
                <a:latin typeface="Verdana"/>
                <a:cs typeface="Verdana"/>
              </a:rPr>
              <a:t>voor</a:t>
            </a:r>
            <a:r>
              <a:rPr sz="1768" spc="181" dirty="0">
                <a:latin typeface="Times New Roman"/>
                <a:cs typeface="Times New Roman"/>
              </a:rPr>
              <a:t> </a:t>
            </a:r>
            <a:r>
              <a:rPr sz="1768" u="sng" spc="-14" dirty="0">
                <a:latin typeface="Verdana"/>
                <a:cs typeface="Verdana"/>
              </a:rPr>
              <a:t>hoofdmenu</a:t>
            </a:r>
            <a:r>
              <a:rPr sz="1768" spc="163" dirty="0">
                <a:latin typeface="Times New Roman"/>
                <a:cs typeface="Times New Roman"/>
              </a:rPr>
              <a:t> </a:t>
            </a:r>
            <a:r>
              <a:rPr sz="1768" spc="-14" dirty="0">
                <a:latin typeface="Verdana"/>
                <a:cs typeface="Verdana"/>
              </a:rPr>
              <a:t>en</a:t>
            </a:r>
            <a:r>
              <a:rPr sz="1768" spc="168" dirty="0">
                <a:latin typeface="Times New Roman"/>
                <a:cs typeface="Times New Roman"/>
              </a:rPr>
              <a:t> </a:t>
            </a:r>
            <a:r>
              <a:rPr sz="1768" b="1" spc="-23" dirty="0">
                <a:solidFill>
                  <a:srgbClr val="C00000"/>
                </a:solidFill>
                <a:latin typeface="Courier New"/>
                <a:cs typeface="Courier New"/>
              </a:rPr>
              <a:t>&lt;router-outlet&gt;</a:t>
            </a:r>
            <a:endParaRPr sz="1768" b="1" dirty="0">
              <a:solidFill>
                <a:srgbClr val="C00000"/>
              </a:solidFill>
              <a:latin typeface="Courier New"/>
              <a:cs typeface="Courier New"/>
            </a:endParaRPr>
          </a:p>
          <a:p>
            <a:pPr>
              <a:spcBef>
                <a:spcPts val="1"/>
              </a:spcBef>
            </a:pPr>
            <a:endParaRPr sz="1542" dirty="0">
              <a:latin typeface="Times New Roman"/>
              <a:cs typeface="Times New Roman"/>
            </a:endParaRPr>
          </a:p>
          <a:p>
            <a:pPr marL="11516"/>
            <a:r>
              <a:rPr sz="1360" dirty="0">
                <a:solidFill>
                  <a:srgbClr val="000080"/>
                </a:solidFill>
                <a:latin typeface="Consolas"/>
                <a:cs typeface="Consolas"/>
              </a:rPr>
              <a:t>import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spc="5" dirty="0">
                <a:latin typeface="Consolas"/>
                <a:cs typeface="Consolas"/>
              </a:rPr>
              <a:t>{Component</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spc="5" dirty="0">
                <a:latin typeface="Consolas"/>
                <a:cs typeface="Consolas"/>
              </a:rPr>
              <a:t>OnInit</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0080"/>
                </a:solidFill>
                <a:latin typeface="Consolas"/>
                <a:cs typeface="Consolas"/>
              </a:rPr>
              <a:t>from</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spc="5" dirty="0">
                <a:solidFill>
                  <a:srgbClr val="008000"/>
                </a:solidFill>
                <a:latin typeface="Consolas"/>
                <a:cs typeface="Consolas"/>
              </a:rPr>
              <a:t>'@angular/core</a:t>
            </a:r>
            <a:r>
              <a:rPr sz="1360" dirty="0">
                <a:solidFill>
                  <a:srgbClr val="008000"/>
                </a:solidFill>
                <a:latin typeface="Consolas"/>
                <a:cs typeface="Consolas"/>
              </a:rPr>
              <a:t>'</a:t>
            </a:r>
            <a:r>
              <a:rPr sz="1360" dirty="0">
                <a:latin typeface="Consolas"/>
                <a:cs typeface="Consolas"/>
              </a:rPr>
              <a:t>;</a:t>
            </a:r>
          </a:p>
        </p:txBody>
      </p:sp>
      <p:sp>
        <p:nvSpPr>
          <p:cNvPr id="5" name="object 5"/>
          <p:cNvSpPr txBox="1"/>
          <p:nvPr/>
        </p:nvSpPr>
        <p:spPr>
          <a:xfrm>
            <a:off x="2316005" y="2068221"/>
            <a:ext cx="4646281" cy="841384"/>
          </a:xfrm>
          <a:prstGeom prst="rect">
            <a:avLst/>
          </a:prstGeom>
        </p:spPr>
        <p:txBody>
          <a:bodyPr vert="horz" wrap="square" lIns="0" tIns="0" rIns="0" bIns="0" rtlCol="0">
            <a:spAutoFit/>
          </a:bodyPr>
          <a:lstStyle/>
          <a:p>
            <a:pPr marL="11516"/>
            <a:r>
              <a:rPr sz="1360" spc="5" dirty="0">
                <a:latin typeface="Consolas"/>
                <a:cs typeface="Consolas"/>
              </a:rPr>
              <a:t>@Component({</a:t>
            </a:r>
            <a:endParaRPr sz="1360" dirty="0">
              <a:latin typeface="Consolas"/>
              <a:cs typeface="Consolas"/>
            </a:endParaRPr>
          </a:p>
          <a:p>
            <a:pPr marL="300001" marR="1737819" indent="-576">
              <a:lnSpc>
                <a:spcPct val="100699"/>
              </a:lnSpc>
            </a:pPr>
            <a:r>
              <a:rPr sz="1360" spc="5" dirty="0">
                <a:latin typeface="Consolas"/>
                <a:cs typeface="Consolas"/>
              </a:rPr>
              <a:t>selector</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solidFill>
                  <a:srgbClr val="008000"/>
                </a:solidFill>
                <a:latin typeface="Consolas"/>
                <a:cs typeface="Consolas"/>
              </a:rPr>
              <a:t>'mai</a:t>
            </a:r>
            <a:r>
              <a:rPr sz="1360" dirty="0">
                <a:solidFill>
                  <a:srgbClr val="008000"/>
                </a:solidFill>
                <a:latin typeface="Consolas"/>
                <a:cs typeface="Consolas"/>
              </a:rPr>
              <a:t>n‐</a:t>
            </a:r>
            <a:r>
              <a:rPr sz="1360" spc="5" dirty="0">
                <a:solidFill>
                  <a:srgbClr val="008000"/>
                </a:solidFill>
                <a:latin typeface="Consolas"/>
                <a:cs typeface="Consolas"/>
              </a:rPr>
              <a:t>component</a:t>
            </a:r>
            <a:r>
              <a:rPr sz="1360" spc="-5" dirty="0">
                <a:solidFill>
                  <a:srgbClr val="008000"/>
                </a:solidFill>
                <a:latin typeface="Consolas"/>
                <a:cs typeface="Consolas"/>
              </a:rPr>
              <a:t>'</a:t>
            </a:r>
            <a:r>
              <a:rPr sz="1360" dirty="0">
                <a:latin typeface="Consolas"/>
                <a:cs typeface="Consolas"/>
              </a:rPr>
              <a:t>,</a:t>
            </a:r>
            <a:r>
              <a:rPr sz="1360" dirty="0">
                <a:latin typeface="Times New Roman"/>
                <a:cs typeface="Times New Roman"/>
              </a:rPr>
              <a:t> </a:t>
            </a:r>
            <a:r>
              <a:rPr sz="1360" spc="5" dirty="0">
                <a:latin typeface="Consolas"/>
                <a:cs typeface="Consolas"/>
              </a:rPr>
              <a:t>template</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8000"/>
                </a:solidFill>
                <a:latin typeface="Consolas"/>
                <a:cs typeface="Consolas"/>
              </a:rPr>
              <a:t>`</a:t>
            </a:r>
            <a:endParaRPr sz="1360" dirty="0">
              <a:latin typeface="Consolas"/>
              <a:cs typeface="Consolas"/>
            </a:endParaRPr>
          </a:p>
          <a:p>
            <a:pPr marL="589062">
              <a:spcBef>
                <a:spcPts val="9"/>
              </a:spcBef>
            </a:pPr>
            <a:r>
              <a:rPr sz="1360" spc="5" dirty="0">
                <a:solidFill>
                  <a:srgbClr val="008000"/>
                </a:solidFill>
                <a:latin typeface="Consolas"/>
                <a:cs typeface="Consolas"/>
              </a:rPr>
              <a:t>&lt;h1&gt;Pic</a:t>
            </a:r>
            <a:r>
              <a:rPr sz="1360" dirty="0">
                <a:solidFill>
                  <a:srgbClr val="008000"/>
                </a:solidFill>
                <a:latin typeface="Consolas"/>
                <a:cs typeface="Consolas"/>
              </a:rPr>
              <a:t>k</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you</a:t>
            </a:r>
            <a:r>
              <a:rPr sz="1360" dirty="0">
                <a:solidFill>
                  <a:srgbClr val="008000"/>
                </a:solidFill>
                <a:latin typeface="Consolas"/>
                <a:cs typeface="Consolas"/>
              </a:rPr>
              <a:t>r</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favorit</a:t>
            </a:r>
            <a:r>
              <a:rPr sz="1360" dirty="0">
                <a:solidFill>
                  <a:srgbClr val="008000"/>
                </a:solidFill>
                <a:latin typeface="Consolas"/>
                <a:cs typeface="Consolas"/>
              </a:rPr>
              <a:t>e</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dirty="0">
                <a:solidFill>
                  <a:srgbClr val="008000"/>
                </a:solidFill>
                <a:latin typeface="Consolas"/>
                <a:cs typeface="Consolas"/>
              </a:rPr>
              <a:t>c</a:t>
            </a:r>
            <a:r>
              <a:rPr sz="1360" spc="5" dirty="0">
                <a:solidFill>
                  <a:srgbClr val="008000"/>
                </a:solidFill>
                <a:latin typeface="Consolas"/>
                <a:cs typeface="Consolas"/>
              </a:rPr>
              <a:t>ity&lt;/h1&gt;</a:t>
            </a:r>
            <a:endParaRPr sz="1360" dirty="0">
              <a:latin typeface="Consolas"/>
              <a:cs typeface="Consolas"/>
            </a:endParaRPr>
          </a:p>
        </p:txBody>
      </p:sp>
      <p:sp>
        <p:nvSpPr>
          <p:cNvPr id="6" name="object 6"/>
          <p:cNvSpPr txBox="1">
            <a:spLocks noGrp="1"/>
          </p:cNvSpPr>
          <p:nvPr>
            <p:ph type="body" idx="1"/>
          </p:nvPr>
        </p:nvSpPr>
        <p:spPr>
          <a:xfrm>
            <a:off x="2686352" y="1839741"/>
            <a:ext cx="8258040" cy="3549659"/>
          </a:xfrm>
          <a:prstGeom prst="rect">
            <a:avLst/>
          </a:prstGeom>
        </p:spPr>
        <p:txBody>
          <a:bodyPr vert="horz" wrap="square" lIns="0" tIns="1649954" rIns="0" bIns="0" rtlCol="0">
            <a:spAutoFit/>
          </a:bodyPr>
          <a:lstStyle/>
          <a:p>
            <a:pPr marL="1468336" indent="0">
              <a:lnSpc>
                <a:spcPct val="100000"/>
              </a:lnSpc>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Ad</a:t>
            </a:r>
            <a:r>
              <a:rPr sz="1360" i="1" dirty="0">
                <a:solidFill>
                  <a:srgbClr val="C00000"/>
                </a:solidFill>
                <a:latin typeface="Consolas"/>
                <a:cs typeface="Consolas"/>
              </a:rPr>
              <a:t>d</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r</a:t>
            </a:r>
            <a:r>
              <a:rPr sz="1360" i="1" spc="5" dirty="0">
                <a:solidFill>
                  <a:srgbClr val="C00000"/>
                </a:solidFill>
                <a:latin typeface="Consolas"/>
                <a:cs typeface="Consolas"/>
              </a:rPr>
              <a:t>outerLin</a:t>
            </a:r>
            <a:r>
              <a:rPr sz="1360" i="1" dirty="0">
                <a:solidFill>
                  <a:srgbClr val="C00000"/>
                </a:solidFill>
                <a:latin typeface="Consolas"/>
                <a:cs typeface="Consolas"/>
              </a:rPr>
              <a:t>k</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directive</a:t>
            </a:r>
            <a:r>
              <a:rPr sz="1360" i="1" dirty="0">
                <a:solidFill>
                  <a:srgbClr val="C00000"/>
                </a:solidFill>
                <a:latin typeface="Consolas"/>
                <a:cs typeface="Consolas"/>
              </a:rPr>
              <a: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sz="1360" i="1" spc="5" dirty="0">
                <a:solidFill>
                  <a:srgbClr val="C00000"/>
                </a:solidFill>
                <a:latin typeface="Consolas"/>
                <a:cs typeface="Consolas"/>
              </a:rPr>
              <a:t>Angula</a:t>
            </a:r>
            <a:r>
              <a:rPr sz="1360" i="1" dirty="0">
                <a:solidFill>
                  <a:srgbClr val="C00000"/>
                </a:solidFill>
                <a:latin typeface="Consolas"/>
                <a:cs typeface="Consolas"/>
              </a:rPr>
              <a:t>r</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replace</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thi</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wit</a:t>
            </a:r>
            <a:r>
              <a:rPr sz="1360" i="1" dirty="0">
                <a:solidFill>
                  <a:srgbClr val="C00000"/>
                </a:solidFill>
                <a:latin typeface="Consolas"/>
                <a:cs typeface="Consolas"/>
              </a:rPr>
              <a:t>h</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c</a:t>
            </a:r>
            <a:r>
              <a:rPr sz="1360" i="1" spc="5" dirty="0">
                <a:solidFill>
                  <a:srgbClr val="C00000"/>
                </a:solidFill>
                <a:latin typeface="Consolas"/>
                <a:cs typeface="Consolas"/>
              </a:rPr>
              <a:t>orrec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lang="nl-NL" sz="1360" i="1" spc="68" dirty="0">
                <a:solidFill>
                  <a:srgbClr val="C00000"/>
                </a:solidFill>
                <a:latin typeface="Times New Roman"/>
                <a:cs typeface="Times New Roman"/>
              </a:rPr>
              <a:t>  </a:t>
            </a:r>
            <a:r>
              <a:rPr sz="1360" i="1" spc="5" dirty="0">
                <a:solidFill>
                  <a:srgbClr val="C00000"/>
                </a:solidFill>
                <a:latin typeface="Consolas"/>
                <a:cs typeface="Consolas"/>
              </a:rPr>
              <a:t>&lt;</a:t>
            </a:r>
            <a:r>
              <a:rPr sz="1360" i="1" dirty="0">
                <a:solidFill>
                  <a:srgbClr val="C00000"/>
                </a:solidFill>
                <a:latin typeface="Consolas"/>
                <a:cs typeface="Consolas"/>
              </a:rPr>
              <a:t>a</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href="..."</a:t>
            </a:r>
            <a:r>
              <a:rPr sz="1360" i="1" dirty="0">
                <a:solidFill>
                  <a:srgbClr val="C00000"/>
                </a:solidFill>
                <a:latin typeface="Consolas"/>
                <a:cs typeface="Consolas"/>
              </a:rPr>
              <a:t>&gt;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a:t>
            </a:r>
            <a:r>
              <a:rPr lang="nl-NL" sz="1360" i="1" spc="5" dirty="0">
                <a:solidFill>
                  <a:srgbClr val="C00000"/>
                </a:solidFill>
                <a:latin typeface="Consolas"/>
                <a:cs typeface="Consolas"/>
              </a:rPr>
              <a:t>&gt;</a:t>
            </a:r>
            <a:endParaRPr sz="1360" i="1" dirty="0">
              <a:solidFill>
                <a:srgbClr val="C00000"/>
              </a:solidFill>
              <a:latin typeface="Consolas"/>
              <a:cs typeface="Consolas"/>
            </a:endParaRPr>
          </a:p>
          <a:p>
            <a:pPr marL="1468336" indent="0">
              <a:lnSpc>
                <a:spcPct val="100000"/>
              </a:lnSpc>
              <a:spcBef>
                <a:spcPts val="9"/>
              </a:spcBef>
              <a:buNone/>
            </a:pPr>
            <a:endParaRPr lang="nl-NL" sz="1360" spc="5" dirty="0">
              <a:solidFill>
                <a:srgbClr val="008000"/>
              </a:solidFill>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err="1">
                <a:solidFill>
                  <a:srgbClr val="008000"/>
                </a:solidFill>
                <a:latin typeface="Consolas"/>
                <a:cs typeface="Consolas"/>
              </a:rPr>
              <a:t>routerLink</a:t>
            </a:r>
            <a:r>
              <a:rPr sz="1360" spc="5" dirty="0">
                <a:solidFill>
                  <a:srgbClr val="008000"/>
                </a:solidFill>
                <a:latin typeface="Consolas"/>
                <a:cs typeface="Consolas"/>
              </a:rPr>
              <a:t>="/</a:t>
            </a:r>
            <a:r>
              <a:rPr lang="nl-NL" sz="1360" spc="5" dirty="0" err="1">
                <a:solidFill>
                  <a:srgbClr val="008000"/>
                </a:solidFill>
                <a:latin typeface="Consolas"/>
                <a:cs typeface="Consolas"/>
              </a:rPr>
              <a:t>book</a:t>
            </a:r>
            <a:r>
              <a:rPr lang="nl-NL" sz="1360" spc="5" dirty="0">
                <a:solidFill>
                  <a:srgbClr val="008000"/>
                </a:solidFill>
                <a:latin typeface="Consolas"/>
                <a:cs typeface="Consolas"/>
              </a:rPr>
              <a:t>-list</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a:t>
            </a:r>
            <a:r>
              <a:rPr sz="1360" dirty="0">
                <a:solidFill>
                  <a:srgbClr val="008000"/>
                </a:solidFill>
                <a:latin typeface="Consolas"/>
                <a:cs typeface="Consolas"/>
              </a:rPr>
              <a:t>‐</a:t>
            </a:r>
            <a:r>
              <a:rPr sz="1360" spc="5" dirty="0">
                <a:solidFill>
                  <a:srgbClr val="008000"/>
                </a:solidFill>
                <a:latin typeface="Consolas"/>
                <a:cs typeface="Consolas"/>
              </a:rPr>
              <a:t>primary"&gt;Lis</a:t>
            </a:r>
            <a:r>
              <a:rPr sz="1360" dirty="0">
                <a:solidFill>
                  <a:srgbClr val="008000"/>
                </a:solidFill>
                <a:latin typeface="Consolas"/>
                <a:cs typeface="Consolas"/>
              </a:rPr>
              <a:t>t</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dirty="0">
                <a:solidFill>
                  <a:srgbClr val="008000"/>
                </a:solidFill>
                <a:latin typeface="Consolas"/>
                <a:cs typeface="Consolas"/>
              </a:rPr>
              <a:t>of</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books</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a:solidFill>
                  <a:srgbClr val="008000"/>
                </a:solidFill>
                <a:latin typeface="Consolas"/>
                <a:cs typeface="Consolas"/>
              </a:rPr>
              <a:t>routerLink="/add</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btn‐primary"&gt;Ad</a:t>
            </a:r>
            <a:r>
              <a:rPr sz="1360" dirty="0">
                <a:solidFill>
                  <a:srgbClr val="008000"/>
                </a:solidFill>
                <a:latin typeface="Consolas"/>
                <a:cs typeface="Consolas"/>
              </a:rPr>
              <a:t>d</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endParaRPr sz="1360" dirty="0">
              <a:latin typeface="Consolas"/>
              <a:cs typeface="Consolas"/>
            </a:endParaRPr>
          </a:p>
          <a:p>
            <a:pPr marL="1468336" indent="0">
              <a:lnSpc>
                <a:spcPct val="100000"/>
              </a:lnSpc>
              <a:spcBef>
                <a:spcPts val="9"/>
              </a:spcBef>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Dynamicall</a:t>
            </a:r>
            <a:r>
              <a:rPr sz="1360" i="1" dirty="0">
                <a:solidFill>
                  <a:srgbClr val="C00000"/>
                </a:solidFill>
                <a:latin typeface="Consolas"/>
                <a:cs typeface="Consolas"/>
              </a:rPr>
              <a:t>y</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injec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lang="nl-NL" sz="1360" i="1" spc="5" dirty="0" err="1">
                <a:solidFill>
                  <a:srgbClr val="C00000"/>
                </a:solidFill>
                <a:latin typeface="Consolas"/>
                <a:cs typeface="Consolas"/>
              </a:rPr>
              <a:t>components</a:t>
            </a:r>
            <a:r>
              <a:rPr sz="1360" i="1" dirty="0">
                <a:solidFill>
                  <a:srgbClr val="C00000"/>
                </a:solidFill>
                <a:latin typeface="Times New Roman"/>
                <a:cs typeface="Times New Roman"/>
              </a:rPr>
              <a:t> </a:t>
            </a:r>
            <a:r>
              <a:rPr sz="1360" i="1" spc="73" dirty="0">
                <a:solidFill>
                  <a:srgbClr val="C00000"/>
                </a:solidFill>
                <a:latin typeface="Times New Roman"/>
                <a:cs typeface="Times New Roman"/>
              </a:rPr>
              <a:t> </a:t>
            </a:r>
            <a:r>
              <a:rPr sz="1360" i="1" dirty="0">
                <a:solidFill>
                  <a:srgbClr val="C00000"/>
                </a:solidFill>
                <a:latin typeface="Consolas"/>
                <a:cs typeface="Consolas"/>
              </a:rPr>
              <a:t>here</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a:t>
            </a:r>
            <a:r>
              <a:rPr sz="1360" i="1" dirty="0">
                <a:solidFill>
                  <a:srgbClr val="C00000"/>
                </a:solidFill>
                <a:latin typeface="Consolas"/>
                <a:cs typeface="Consolas"/>
              </a:rPr>
              <a:t>‐&gt;</a:t>
            </a:r>
          </a:p>
          <a:p>
            <a:pPr marL="1468336" indent="0">
              <a:lnSpc>
                <a:spcPct val="100000"/>
              </a:lnSpc>
              <a:spcBef>
                <a:spcPts val="9"/>
              </a:spcBef>
              <a:buNone/>
            </a:pPr>
            <a:r>
              <a:rPr lang="nl-NL" sz="1360" dirty="0">
                <a:solidFill>
                  <a:srgbClr val="008000"/>
                </a:solidFill>
                <a:latin typeface="Consolas"/>
                <a:cs typeface="Consolas"/>
              </a:rPr>
              <a:t>   </a:t>
            </a:r>
            <a:r>
              <a:rPr sz="1360" b="1" dirty="0">
                <a:solidFill>
                  <a:srgbClr val="FF0000"/>
                </a:solidFill>
                <a:latin typeface="Consolas"/>
                <a:cs typeface="Consolas"/>
              </a:rPr>
              <a:t>&lt;route</a:t>
            </a:r>
            <a:r>
              <a:rPr sz="1360" b="1" spc="5" dirty="0">
                <a:solidFill>
                  <a:srgbClr val="FF0000"/>
                </a:solidFill>
                <a:latin typeface="Consolas"/>
                <a:cs typeface="Consolas"/>
              </a:rPr>
              <a:t>r‐outlet&gt;&lt;/route</a:t>
            </a:r>
            <a:r>
              <a:rPr sz="1360" b="1" spc="-9" dirty="0">
                <a:solidFill>
                  <a:srgbClr val="FF0000"/>
                </a:solidFill>
                <a:latin typeface="Consolas"/>
                <a:cs typeface="Consolas"/>
              </a:rPr>
              <a:t>r</a:t>
            </a:r>
            <a:r>
              <a:rPr sz="1360" b="1" dirty="0">
                <a:solidFill>
                  <a:srgbClr val="FF0000"/>
                </a:solidFill>
                <a:latin typeface="Consolas"/>
                <a:cs typeface="Consolas"/>
              </a:rPr>
              <a:t>‐</a:t>
            </a:r>
            <a:r>
              <a:rPr sz="1360" b="1" spc="5" dirty="0">
                <a:solidFill>
                  <a:srgbClr val="FF0000"/>
                </a:solidFill>
                <a:latin typeface="Consolas"/>
                <a:cs typeface="Consolas"/>
              </a:rPr>
              <a:t>outlet&gt;</a:t>
            </a:r>
            <a:endParaRPr sz="1360" b="1" dirty="0">
              <a:solidFill>
                <a:srgbClr val="FF0000"/>
              </a:solidFill>
              <a:latin typeface="Consolas"/>
              <a:cs typeface="Consolas"/>
            </a:endParaRPr>
          </a:p>
          <a:p>
            <a:pPr marL="1468336" indent="0">
              <a:lnSpc>
                <a:spcPct val="100000"/>
              </a:lnSpc>
              <a:spcBef>
                <a:spcPts val="9"/>
              </a:spcBef>
              <a:buNone/>
            </a:pPr>
            <a:r>
              <a:rPr sz="1360" dirty="0">
                <a:solidFill>
                  <a:srgbClr val="008000"/>
                </a:solidFill>
                <a:latin typeface="Consolas"/>
                <a:cs typeface="Consolas"/>
              </a:rPr>
              <a:t>`</a:t>
            </a:r>
            <a:endParaRPr sz="1360" dirty="0">
              <a:latin typeface="Consolas"/>
              <a:cs typeface="Consolas"/>
            </a:endParaRPr>
          </a:p>
        </p:txBody>
      </p:sp>
      <p:sp>
        <p:nvSpPr>
          <p:cNvPr id="7" name="object 7"/>
          <p:cNvSpPr txBox="1"/>
          <p:nvPr/>
        </p:nvSpPr>
        <p:spPr>
          <a:xfrm>
            <a:off x="2315988" y="5412761"/>
            <a:ext cx="4646298" cy="832536"/>
          </a:xfrm>
          <a:prstGeom prst="rect">
            <a:avLst/>
          </a:prstGeom>
        </p:spPr>
        <p:txBody>
          <a:bodyPr vert="horz" wrap="square" lIns="0" tIns="0" rIns="0" bIns="0" rtlCol="0">
            <a:spAutoFit/>
          </a:bodyPr>
          <a:lstStyle/>
          <a:p>
            <a:pPr marL="11516"/>
            <a:r>
              <a:rPr sz="1360" dirty="0">
                <a:latin typeface="Consolas"/>
                <a:cs typeface="Consolas"/>
              </a:rPr>
              <a:t>})</a:t>
            </a:r>
            <a:endParaRPr lang="nl-NL" sz="1360" dirty="0">
              <a:latin typeface="Consolas"/>
              <a:cs typeface="Consolas"/>
            </a:endParaRPr>
          </a:p>
          <a:p>
            <a:pPr marL="11516"/>
            <a:endParaRPr sz="1360" dirty="0">
              <a:latin typeface="Consolas"/>
              <a:cs typeface="Consolas"/>
            </a:endParaRPr>
          </a:p>
          <a:p>
            <a:pPr marL="300001" marR="4607" indent="-289061">
              <a:lnSpc>
                <a:spcPct val="100699"/>
              </a:lnSpc>
              <a:tabLst>
                <a:tab pos="2130527" algn="l"/>
              </a:tabLst>
            </a:pPr>
            <a:r>
              <a:rPr sz="1360" dirty="0">
                <a:solidFill>
                  <a:srgbClr val="000080"/>
                </a:solidFill>
                <a:latin typeface="Consolas"/>
                <a:cs typeface="Consolas"/>
              </a:rPr>
              <a:t>export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dirty="0">
                <a:solidFill>
                  <a:srgbClr val="000080"/>
                </a:solidFill>
                <a:latin typeface="Consolas"/>
                <a:cs typeface="Consolas"/>
              </a:rPr>
              <a:t>class</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b="1" spc="5" dirty="0">
                <a:solidFill>
                  <a:srgbClr val="FF0000"/>
                </a:solidFill>
                <a:latin typeface="Consolas"/>
                <a:cs typeface="Consolas"/>
              </a:rPr>
              <a:t>MainComponen</a:t>
            </a:r>
            <a:r>
              <a:rPr sz="1360" b="1" dirty="0">
                <a:solidFill>
                  <a:srgbClr val="FF0000"/>
                </a:solidFill>
                <a:latin typeface="Consolas"/>
                <a:cs typeface="Consolas"/>
              </a:rPr>
              <a:t>t</a:t>
            </a:r>
            <a:r>
              <a:rPr sz="1360" dirty="0">
                <a:latin typeface="Times New Roman"/>
                <a:cs typeface="Times New Roman"/>
              </a:rPr>
              <a:t> </a:t>
            </a:r>
            <a:r>
              <a:rPr sz="1360" spc="82" dirty="0">
                <a:latin typeface="Times New Roman"/>
                <a:cs typeface="Times New Roman"/>
              </a:rPr>
              <a:t> </a:t>
            </a:r>
            <a:r>
              <a:rPr sz="1360" spc="5" dirty="0">
                <a:solidFill>
                  <a:srgbClr val="000080"/>
                </a:solidFill>
                <a:latin typeface="Consolas"/>
                <a:cs typeface="Consolas"/>
              </a:rPr>
              <a:t>implement</a:t>
            </a:r>
            <a:r>
              <a:rPr sz="1360" dirty="0">
                <a:solidFill>
                  <a:srgbClr val="000080"/>
                </a:solidFill>
                <a:latin typeface="Consolas"/>
                <a:cs typeface="Consolas"/>
              </a:rPr>
              <a:t>s</a:t>
            </a:r>
            <a:r>
              <a:rPr sz="1360" dirty="0">
                <a:solidFill>
                  <a:srgbClr val="000080"/>
                </a:solidFill>
                <a:latin typeface="Times New Roman"/>
                <a:cs typeface="Times New Roman"/>
              </a:rPr>
              <a:t> </a:t>
            </a:r>
            <a:r>
              <a:rPr sz="1360" spc="77" dirty="0">
                <a:solidFill>
                  <a:srgbClr val="000080"/>
                </a:solidFill>
                <a:latin typeface="Times New Roman"/>
                <a:cs typeface="Times New Roman"/>
              </a:rPr>
              <a:t> </a:t>
            </a:r>
            <a:r>
              <a:rPr sz="1360" spc="5" dirty="0" err="1">
                <a:latin typeface="Consolas"/>
                <a:cs typeface="Consolas"/>
              </a:rPr>
              <a:t>OnIni</a:t>
            </a:r>
            <a:r>
              <a:rPr sz="1360" dirty="0" err="1">
                <a:latin typeface="Consolas"/>
                <a:cs typeface="Consolas"/>
              </a:rPr>
              <a:t>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endParaRPr lang="nl-NL" sz="1360" dirty="0">
              <a:latin typeface="Consolas"/>
              <a:cs typeface="Consolas"/>
            </a:endParaRPr>
          </a:p>
          <a:p>
            <a:pPr marL="300001" marR="4607" indent="-289061">
              <a:lnSpc>
                <a:spcPct val="100699"/>
              </a:lnSpc>
              <a:tabLst>
                <a:tab pos="2130527" algn="l"/>
              </a:tabLst>
            </a:pPr>
            <a:r>
              <a:rPr sz="1360" dirty="0">
                <a:latin typeface="Times New Roman"/>
                <a:cs typeface="Times New Roman"/>
              </a:rPr>
              <a:t> </a:t>
            </a:r>
            <a:endParaRPr sz="1360" dirty="0">
              <a:latin typeface="Consolas"/>
              <a:cs typeface="Consolas"/>
            </a:endParaRPr>
          </a:p>
        </p:txBody>
      </p:sp>
      <p:sp>
        <p:nvSpPr>
          <p:cNvPr id="8" name="object 8"/>
          <p:cNvSpPr txBox="1"/>
          <p:nvPr/>
        </p:nvSpPr>
        <p:spPr>
          <a:xfrm>
            <a:off x="2315992" y="5647531"/>
            <a:ext cx="4331884" cy="627864"/>
          </a:xfrm>
          <a:prstGeom prst="rect">
            <a:avLst/>
          </a:prstGeom>
        </p:spPr>
        <p:txBody>
          <a:bodyPr vert="horz" wrap="square" lIns="0" tIns="0" rIns="0" bIns="0" rtlCol="0">
            <a:spAutoFit/>
          </a:bodyPr>
          <a:lstStyle/>
          <a:p>
            <a:pPr marL="11516"/>
            <a:endParaRPr sz="1360" dirty="0">
              <a:latin typeface="Consolas"/>
              <a:cs typeface="Consolas"/>
            </a:endParaRPr>
          </a:p>
          <a:p>
            <a:pPr>
              <a:lnSpc>
                <a:spcPct val="100000"/>
              </a:lnSpc>
            </a:pPr>
            <a:endParaRPr lang="nl-NL" sz="1360" dirty="0">
              <a:latin typeface="Times New Roman"/>
              <a:cs typeface="Times New Roman"/>
            </a:endParaRPr>
          </a:p>
          <a:p>
            <a:pPr>
              <a:lnSpc>
                <a:spcPct val="100000"/>
              </a:lnSpc>
            </a:pPr>
            <a:r>
              <a:rPr lang="en-US" sz="1360" dirty="0">
                <a:latin typeface="Times New Roman"/>
                <a:cs typeface="Times New Roman"/>
              </a:rPr>
              <a:t>}</a:t>
            </a:r>
            <a:endParaRPr sz="1360" dirty="0">
              <a:latin typeface="Times New Roman"/>
              <a:cs typeface="Times New Roman"/>
            </a:endParaRPr>
          </a:p>
        </p:txBody>
      </p:sp>
      <p:sp>
        <p:nvSpPr>
          <p:cNvPr id="9" name="object 9"/>
          <p:cNvSpPr txBox="1">
            <a:spLocks noGrp="1"/>
          </p:cNvSpPr>
          <p:nvPr>
            <p:ph type="title"/>
          </p:nvPr>
        </p:nvSpPr>
        <p:spPr>
          <a:xfrm>
            <a:off x="1665294" y="407085"/>
            <a:ext cx="8861413" cy="383823"/>
          </a:xfrm>
          <a:prstGeom prst="rect">
            <a:avLst/>
          </a:prstGeom>
        </p:spPr>
        <p:txBody>
          <a:bodyPr vert="horz" wrap="square" lIns="0" tIns="0" rIns="0" bIns="0" rtlCol="0" anchor="ctr">
            <a:spAutoFit/>
          </a:bodyPr>
          <a:lstStyle/>
          <a:p>
            <a:pPr marL="742229">
              <a:lnSpc>
                <a:spcPct val="100000"/>
              </a:lnSpc>
            </a:pPr>
            <a:r>
              <a:rPr spc="9" dirty="0"/>
              <a:t>4.</a:t>
            </a:r>
            <a:r>
              <a:rPr spc="240" dirty="0">
                <a:latin typeface="Times New Roman"/>
                <a:cs typeface="Times New Roman"/>
              </a:rPr>
              <a:t> </a:t>
            </a:r>
            <a:r>
              <a:rPr spc="14" dirty="0"/>
              <a:t>M</a:t>
            </a:r>
            <a:r>
              <a:rPr lang="nl-NL" spc="14" dirty="0" err="1"/>
              <a:t>ake</a:t>
            </a:r>
            <a:r>
              <a:rPr lang="nl-NL" spc="14" dirty="0"/>
              <a:t> M</a:t>
            </a:r>
            <a:r>
              <a:rPr spc="14" dirty="0" err="1"/>
              <a:t>ainComponent</a:t>
            </a:r>
            <a:r>
              <a:rPr spc="236" dirty="0">
                <a:latin typeface="Times New Roman"/>
                <a:cs typeface="Times New Roman"/>
              </a:rPr>
              <a:t> </a:t>
            </a:r>
            <a:r>
              <a:rPr lang="nl-NL" spc="14" dirty="0" err="1"/>
              <a:t>with</a:t>
            </a:r>
            <a:r>
              <a:rPr spc="245" dirty="0">
                <a:latin typeface="Times New Roman"/>
                <a:cs typeface="Times New Roman"/>
              </a:rPr>
              <a:t> </a:t>
            </a:r>
            <a:r>
              <a:rPr spc="9" dirty="0"/>
              <a:t>Routin</a:t>
            </a:r>
            <a:r>
              <a:rPr spc="14" dirty="0"/>
              <a:t>g</a:t>
            </a:r>
          </a:p>
        </p:txBody>
      </p:sp>
      <p:sp>
        <p:nvSpPr>
          <p:cNvPr id="10" name="object 10"/>
          <p:cNvSpPr/>
          <p:nvPr/>
        </p:nvSpPr>
        <p:spPr>
          <a:xfrm>
            <a:off x="7335050" y="1804855"/>
            <a:ext cx="3460670" cy="1539738"/>
          </a:xfrm>
          <a:custGeom>
            <a:avLst/>
            <a:gdLst/>
            <a:ahLst/>
            <a:cxnLst/>
            <a:rect l="l" t="t" r="r" b="b"/>
            <a:pathLst>
              <a:path w="3816350" h="1697989">
                <a:moveTo>
                  <a:pt x="2727959" y="777239"/>
                </a:moveTo>
                <a:lnTo>
                  <a:pt x="2261615" y="777239"/>
                </a:lnTo>
                <a:lnTo>
                  <a:pt x="0" y="1697735"/>
                </a:lnTo>
                <a:lnTo>
                  <a:pt x="2727959" y="777239"/>
                </a:lnTo>
                <a:close/>
              </a:path>
              <a:path w="3816350" h="1697989">
                <a:moveTo>
                  <a:pt x="3816095" y="0"/>
                </a:moveTo>
                <a:lnTo>
                  <a:pt x="1950719" y="0"/>
                </a:lnTo>
                <a:lnTo>
                  <a:pt x="1950719" y="777239"/>
                </a:lnTo>
                <a:lnTo>
                  <a:pt x="3816095" y="777239"/>
                </a:lnTo>
                <a:lnTo>
                  <a:pt x="3816095" y="0"/>
                </a:lnTo>
                <a:close/>
              </a:path>
            </a:pathLst>
          </a:custGeom>
          <a:solidFill>
            <a:srgbClr val="FF0000"/>
          </a:solidFill>
        </p:spPr>
        <p:txBody>
          <a:bodyPr wrap="square" lIns="0" tIns="0" rIns="0" bIns="0" rtlCol="0"/>
          <a:lstStyle/>
          <a:p>
            <a:endParaRPr sz="1632"/>
          </a:p>
        </p:txBody>
      </p:sp>
      <p:sp>
        <p:nvSpPr>
          <p:cNvPr id="11" name="object 11"/>
          <p:cNvSpPr txBox="1"/>
          <p:nvPr/>
        </p:nvSpPr>
        <p:spPr>
          <a:xfrm>
            <a:off x="9182981" y="1990238"/>
            <a:ext cx="1533980" cy="362920"/>
          </a:xfrm>
          <a:prstGeom prst="rect">
            <a:avLst/>
          </a:prstGeom>
        </p:spPr>
        <p:txBody>
          <a:bodyPr vert="horz" wrap="square" lIns="0" tIns="0" rIns="0" bIns="0" rtlCol="0">
            <a:spAutoFit/>
          </a:bodyPr>
          <a:lstStyle/>
          <a:p>
            <a:pPr marL="397314" marR="4607" indent="-386373"/>
            <a:r>
              <a:rPr sz="1179" b="1" spc="-9" dirty="0">
                <a:solidFill>
                  <a:srgbClr val="FFFFFF"/>
                </a:solidFill>
                <a:latin typeface="Arial"/>
                <a:cs typeface="Arial"/>
              </a:rPr>
              <a:t>“Hoofdmenu”.</a:t>
            </a:r>
            <a:r>
              <a:rPr sz="1179" b="1" spc="9" dirty="0">
                <a:solidFill>
                  <a:srgbClr val="FFFFFF"/>
                </a:solidFill>
                <a:latin typeface="Arial"/>
                <a:cs typeface="Arial"/>
              </a:rPr>
              <a:t> </a:t>
            </a:r>
            <a:r>
              <a:rPr sz="1179" b="1" spc="-9" dirty="0">
                <a:solidFill>
                  <a:srgbClr val="FFFFFF"/>
                </a:solidFill>
                <a:latin typeface="Arial"/>
                <a:cs typeface="Arial"/>
              </a:rPr>
              <a:t>Let</a:t>
            </a:r>
            <a:r>
              <a:rPr sz="1179" b="1" spc="-5" dirty="0">
                <a:solidFill>
                  <a:srgbClr val="FFFFFF"/>
                </a:solidFill>
                <a:latin typeface="Arial"/>
                <a:cs typeface="Arial"/>
              </a:rPr>
              <a:t> </a:t>
            </a:r>
            <a:r>
              <a:rPr sz="1179" b="1" spc="-9" dirty="0">
                <a:solidFill>
                  <a:srgbClr val="FFFFFF"/>
                </a:solidFill>
                <a:latin typeface="Arial"/>
                <a:cs typeface="Arial"/>
              </a:rPr>
              <a:t>op routerLink</a:t>
            </a:r>
            <a:endParaRPr sz="1179">
              <a:latin typeface="Arial"/>
              <a:cs typeface="Arial"/>
            </a:endParaRPr>
          </a:p>
        </p:txBody>
      </p:sp>
      <p:sp>
        <p:nvSpPr>
          <p:cNvPr id="12" name="object 12"/>
          <p:cNvSpPr/>
          <p:nvPr/>
        </p:nvSpPr>
        <p:spPr>
          <a:xfrm>
            <a:off x="6496552" y="5121557"/>
            <a:ext cx="4041671" cy="837240"/>
          </a:xfrm>
          <a:custGeom>
            <a:avLst/>
            <a:gdLst/>
            <a:ahLst/>
            <a:cxnLst/>
            <a:rect l="l" t="t" r="r" b="b"/>
            <a:pathLst>
              <a:path w="4457065" h="923289">
                <a:moveTo>
                  <a:pt x="0" y="0"/>
                </a:moveTo>
                <a:lnTo>
                  <a:pt x="2591561" y="469391"/>
                </a:lnTo>
                <a:lnTo>
                  <a:pt x="2591561" y="922781"/>
                </a:lnTo>
                <a:lnTo>
                  <a:pt x="4456937" y="922781"/>
                </a:lnTo>
                <a:lnTo>
                  <a:pt x="4456937" y="275081"/>
                </a:lnTo>
                <a:lnTo>
                  <a:pt x="2591561" y="275081"/>
                </a:lnTo>
                <a:lnTo>
                  <a:pt x="0" y="0"/>
                </a:lnTo>
                <a:close/>
              </a:path>
              <a:path w="4457065" h="923289">
                <a:moveTo>
                  <a:pt x="4456937" y="145541"/>
                </a:moveTo>
                <a:lnTo>
                  <a:pt x="2591561" y="145541"/>
                </a:lnTo>
                <a:lnTo>
                  <a:pt x="2591561" y="275081"/>
                </a:lnTo>
                <a:lnTo>
                  <a:pt x="4456937" y="275081"/>
                </a:lnTo>
                <a:lnTo>
                  <a:pt x="4456937" y="145541"/>
                </a:lnTo>
                <a:close/>
              </a:path>
            </a:pathLst>
          </a:custGeom>
          <a:solidFill>
            <a:srgbClr val="FF0000"/>
          </a:solidFill>
        </p:spPr>
        <p:txBody>
          <a:bodyPr wrap="square" lIns="0" tIns="0" rIns="0" bIns="0" rtlCol="0"/>
          <a:lstStyle/>
          <a:p>
            <a:endParaRPr sz="1632"/>
          </a:p>
        </p:txBody>
      </p:sp>
      <p:sp>
        <p:nvSpPr>
          <p:cNvPr id="13" name="object 13"/>
          <p:cNvSpPr txBox="1"/>
          <p:nvPr/>
        </p:nvSpPr>
        <p:spPr>
          <a:xfrm>
            <a:off x="9065385" y="5474786"/>
            <a:ext cx="1084842" cy="181460"/>
          </a:xfrm>
          <a:prstGeom prst="rect">
            <a:avLst/>
          </a:prstGeom>
        </p:spPr>
        <p:txBody>
          <a:bodyPr vert="horz" wrap="square" lIns="0" tIns="0" rIns="0" bIns="0" rtlCol="0">
            <a:spAutoFit/>
          </a:bodyPr>
          <a:lstStyle/>
          <a:p>
            <a:pPr marL="11516"/>
            <a:r>
              <a:rPr sz="1179" b="1" spc="-9" dirty="0">
                <a:solidFill>
                  <a:srgbClr val="FFFFFF"/>
                </a:solidFill>
                <a:latin typeface="Arial"/>
                <a:cs typeface="Arial"/>
              </a:rPr>
              <a:t>&lt;router-outlet&gt;</a:t>
            </a:r>
            <a:endParaRPr sz="1179" dirty="0">
              <a:latin typeface="Arial"/>
              <a:cs typeface="Arial"/>
            </a:endParaRPr>
          </a:p>
        </p:txBody>
      </p:sp>
    </p:spTree>
    <p:extLst>
      <p:ext uri="{BB962C8B-B14F-4D97-AF65-F5344CB8AC3E}">
        <p14:creationId xmlns:p14="http://schemas.microsoft.com/office/powerpoint/2010/main" val="1418904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6834" y="6334238"/>
            <a:ext cx="3899444" cy="0"/>
          </a:xfrm>
          <a:custGeom>
            <a:avLst/>
            <a:gdLst/>
            <a:ahLst/>
            <a:cxnLst/>
            <a:rect l="l" t="t" r="r" b="b"/>
            <a:pathLst>
              <a:path w="4300220">
                <a:moveTo>
                  <a:pt x="0" y="0"/>
                </a:moveTo>
                <a:lnTo>
                  <a:pt x="4299962" y="0"/>
                </a:lnTo>
              </a:path>
            </a:pathLst>
          </a:custGeom>
          <a:ln w="11937">
            <a:solidFill>
              <a:srgbClr val="000000"/>
            </a:solidFill>
          </a:ln>
        </p:spPr>
        <p:txBody>
          <a:bodyPr wrap="square" lIns="0" tIns="0" rIns="0" bIns="0" rtlCol="0"/>
          <a:lstStyle/>
          <a:p>
            <a:endParaRPr sz="1632"/>
          </a:p>
        </p:txBody>
      </p:sp>
      <p:sp>
        <p:nvSpPr>
          <p:cNvPr id="5" name="object 5"/>
          <p:cNvSpPr txBox="1">
            <a:spLocks noGrp="1"/>
          </p:cNvSpPr>
          <p:nvPr>
            <p:ph type="title"/>
          </p:nvPr>
        </p:nvSpPr>
        <p:spPr>
          <a:xfrm>
            <a:off x="1665294" y="417568"/>
            <a:ext cx="8861413" cy="362856"/>
          </a:xfrm>
          <a:prstGeom prst="rect">
            <a:avLst/>
          </a:prstGeom>
        </p:spPr>
        <p:txBody>
          <a:bodyPr vert="horz" wrap="square" lIns="0" tIns="0" rIns="0" bIns="0" rtlCol="0" anchor="ctr">
            <a:spAutoFit/>
          </a:bodyPr>
          <a:lstStyle/>
          <a:p>
            <a:pPr marL="742229">
              <a:lnSpc>
                <a:spcPct val="100000"/>
              </a:lnSpc>
            </a:pPr>
            <a:r>
              <a:rPr lang="nl-NL" sz="2358" spc="-14" dirty="0">
                <a:latin typeface="Verdana" panose="020B0604030504040204" pitchFamily="34" charset="0"/>
                <a:ea typeface="Verdana" panose="020B0604030504040204" pitchFamily="34" charset="0"/>
                <a:cs typeface="Verdana" panose="020B0604030504040204" pitchFamily="34" charset="0"/>
              </a:rPr>
              <a:t>5</a:t>
            </a:r>
            <a:r>
              <a:rPr sz="2358" spc="-14" dirty="0">
                <a:latin typeface="Verdana" panose="020B0604030504040204" pitchFamily="34" charset="0"/>
                <a:ea typeface="Verdana" panose="020B0604030504040204" pitchFamily="34" charset="0"/>
                <a:cs typeface="Verdana" panose="020B0604030504040204" pitchFamily="34" charset="0"/>
              </a:rPr>
              <a:t>.</a:t>
            </a:r>
            <a:r>
              <a:rPr sz="2358" spc="218" dirty="0">
                <a:latin typeface="Verdana" panose="020B0604030504040204" pitchFamily="34" charset="0"/>
                <a:ea typeface="Verdana" panose="020B0604030504040204" pitchFamily="34" charset="0"/>
                <a:cs typeface="Verdana" panose="020B0604030504040204" pitchFamily="34" charset="0"/>
              </a:rPr>
              <a:t> </a:t>
            </a:r>
            <a:r>
              <a:rPr lang="nl-NL" sz="2358" spc="-18" dirty="0" err="1">
                <a:latin typeface="Verdana" panose="020B0604030504040204" pitchFamily="34" charset="0"/>
                <a:ea typeface="Verdana" panose="020B0604030504040204" pitchFamily="34" charset="0"/>
                <a:cs typeface="Verdana" panose="020B0604030504040204" pitchFamily="34" charset="0"/>
              </a:rPr>
              <a:t>Create</a:t>
            </a:r>
            <a:r>
              <a:rPr lang="nl-NL" sz="2358" spc="-18" dirty="0">
                <a:latin typeface="Verdana" panose="020B0604030504040204" pitchFamily="34" charset="0"/>
                <a:ea typeface="Verdana" panose="020B0604030504040204" pitchFamily="34" charset="0"/>
                <a:cs typeface="Verdana" panose="020B0604030504040204" pitchFamily="34" charset="0"/>
              </a:rPr>
              <a:t> new</a:t>
            </a:r>
            <a:r>
              <a:rPr sz="2358" spc="213" dirty="0">
                <a:latin typeface="Verdana" panose="020B0604030504040204" pitchFamily="34" charset="0"/>
                <a:ea typeface="Verdana" panose="020B0604030504040204" pitchFamily="34" charset="0"/>
                <a:cs typeface="Verdana" panose="020B0604030504040204" pitchFamily="34" charset="0"/>
              </a:rPr>
              <a:t> </a:t>
            </a:r>
            <a:r>
              <a:rPr lang="nl-NL" sz="2358" spc="213" dirty="0">
                <a:latin typeface="Verdana" panose="020B0604030504040204" pitchFamily="34" charset="0"/>
                <a:ea typeface="Verdana" panose="020B0604030504040204" pitchFamily="34" charset="0"/>
                <a:cs typeface="Verdana" panose="020B0604030504040204" pitchFamily="34" charset="0"/>
              </a:rPr>
              <a:t>C</a:t>
            </a:r>
            <a:r>
              <a:rPr sz="2358" spc="-23" dirty="0" err="1">
                <a:latin typeface="Verdana" panose="020B0604030504040204" pitchFamily="34" charset="0"/>
                <a:ea typeface="Verdana" panose="020B0604030504040204" pitchFamily="34" charset="0"/>
                <a:cs typeface="Verdana" panose="020B0604030504040204" pitchFamily="34" charset="0"/>
              </a:rPr>
              <a:t>omponent</a:t>
            </a:r>
            <a:r>
              <a:rPr lang="nl-NL" sz="2358" spc="-23" dirty="0">
                <a:latin typeface="Verdana" panose="020B0604030504040204" pitchFamily="34" charset="0"/>
                <a:ea typeface="Verdana" panose="020B0604030504040204" pitchFamily="34" charset="0"/>
                <a:cs typeface="Verdana" panose="020B0604030504040204" pitchFamily="34" charset="0"/>
              </a:rPr>
              <a:t>s</a:t>
            </a:r>
            <a:endParaRPr sz="2358"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p:nvPr/>
        </p:nvSpPr>
        <p:spPr>
          <a:xfrm>
            <a:off x="2357217" y="1994184"/>
            <a:ext cx="4802327" cy="3292530"/>
          </a:xfrm>
          <a:custGeom>
            <a:avLst/>
            <a:gdLst/>
            <a:ahLst/>
            <a:cxnLst/>
            <a:rect l="l" t="t" r="r" b="b"/>
            <a:pathLst>
              <a:path w="5295900" h="3630929">
                <a:moveTo>
                  <a:pt x="5293610" y="0"/>
                </a:moveTo>
                <a:lnTo>
                  <a:pt x="2285" y="0"/>
                </a:lnTo>
                <a:lnTo>
                  <a:pt x="0" y="2285"/>
                </a:lnTo>
                <a:lnTo>
                  <a:pt x="0" y="3628637"/>
                </a:lnTo>
                <a:lnTo>
                  <a:pt x="2285" y="3630923"/>
                </a:lnTo>
                <a:lnTo>
                  <a:pt x="5293610" y="3630923"/>
                </a:lnTo>
                <a:lnTo>
                  <a:pt x="5295896" y="3628637"/>
                </a:lnTo>
                <a:lnTo>
                  <a:pt x="5295896" y="3625589"/>
                </a:lnTo>
                <a:lnTo>
                  <a:pt x="9905" y="3625589"/>
                </a:lnTo>
                <a:lnTo>
                  <a:pt x="4571" y="3620255"/>
                </a:lnTo>
                <a:lnTo>
                  <a:pt x="9905" y="3620255"/>
                </a:lnTo>
                <a:lnTo>
                  <a:pt x="9905" y="9905"/>
                </a:lnTo>
                <a:lnTo>
                  <a:pt x="4571" y="9905"/>
                </a:lnTo>
                <a:lnTo>
                  <a:pt x="9905" y="4571"/>
                </a:lnTo>
                <a:lnTo>
                  <a:pt x="5295896" y="4571"/>
                </a:lnTo>
                <a:lnTo>
                  <a:pt x="5295896" y="2285"/>
                </a:lnTo>
                <a:lnTo>
                  <a:pt x="5293610" y="0"/>
                </a:lnTo>
                <a:close/>
              </a:path>
              <a:path w="5295900" h="3630929">
                <a:moveTo>
                  <a:pt x="9905" y="3620255"/>
                </a:moveTo>
                <a:lnTo>
                  <a:pt x="4571" y="3620255"/>
                </a:lnTo>
                <a:lnTo>
                  <a:pt x="9905" y="3625589"/>
                </a:lnTo>
                <a:lnTo>
                  <a:pt x="9905" y="3620255"/>
                </a:lnTo>
                <a:close/>
              </a:path>
              <a:path w="5295900" h="3630929">
                <a:moveTo>
                  <a:pt x="5285990" y="3620255"/>
                </a:moveTo>
                <a:lnTo>
                  <a:pt x="9905" y="3620255"/>
                </a:lnTo>
                <a:lnTo>
                  <a:pt x="9905" y="3625589"/>
                </a:lnTo>
                <a:lnTo>
                  <a:pt x="5285990" y="3625589"/>
                </a:lnTo>
                <a:lnTo>
                  <a:pt x="5285990" y="3620255"/>
                </a:lnTo>
                <a:close/>
              </a:path>
              <a:path w="5295900" h="3630929">
                <a:moveTo>
                  <a:pt x="5285990" y="4571"/>
                </a:moveTo>
                <a:lnTo>
                  <a:pt x="5285990" y="3625589"/>
                </a:lnTo>
                <a:lnTo>
                  <a:pt x="5290562" y="3620255"/>
                </a:lnTo>
                <a:lnTo>
                  <a:pt x="5295896" y="3620255"/>
                </a:lnTo>
                <a:lnTo>
                  <a:pt x="5295896" y="9905"/>
                </a:lnTo>
                <a:lnTo>
                  <a:pt x="5290562" y="9905"/>
                </a:lnTo>
                <a:lnTo>
                  <a:pt x="5285990" y="4571"/>
                </a:lnTo>
                <a:close/>
              </a:path>
              <a:path w="5295900" h="3630929">
                <a:moveTo>
                  <a:pt x="5295896" y="3620255"/>
                </a:moveTo>
                <a:lnTo>
                  <a:pt x="5290562" y="3620255"/>
                </a:lnTo>
                <a:lnTo>
                  <a:pt x="5285990" y="3625589"/>
                </a:lnTo>
                <a:lnTo>
                  <a:pt x="5295896" y="3625589"/>
                </a:lnTo>
                <a:lnTo>
                  <a:pt x="5295896" y="3620255"/>
                </a:lnTo>
                <a:close/>
              </a:path>
              <a:path w="5295900" h="3630929">
                <a:moveTo>
                  <a:pt x="9905" y="4571"/>
                </a:moveTo>
                <a:lnTo>
                  <a:pt x="4571" y="9905"/>
                </a:lnTo>
                <a:lnTo>
                  <a:pt x="9905" y="9905"/>
                </a:lnTo>
                <a:lnTo>
                  <a:pt x="9905" y="4571"/>
                </a:lnTo>
                <a:close/>
              </a:path>
              <a:path w="5295900" h="3630929">
                <a:moveTo>
                  <a:pt x="5285990" y="4571"/>
                </a:moveTo>
                <a:lnTo>
                  <a:pt x="9905" y="4571"/>
                </a:lnTo>
                <a:lnTo>
                  <a:pt x="9905" y="9905"/>
                </a:lnTo>
                <a:lnTo>
                  <a:pt x="5285990" y="9905"/>
                </a:lnTo>
                <a:lnTo>
                  <a:pt x="5285990" y="4571"/>
                </a:lnTo>
                <a:close/>
              </a:path>
              <a:path w="5295900" h="3630929">
                <a:moveTo>
                  <a:pt x="5295896" y="4571"/>
                </a:moveTo>
                <a:lnTo>
                  <a:pt x="5285990" y="4571"/>
                </a:lnTo>
                <a:lnTo>
                  <a:pt x="5290562" y="9905"/>
                </a:lnTo>
                <a:lnTo>
                  <a:pt x="5295896" y="9905"/>
                </a:lnTo>
                <a:lnTo>
                  <a:pt x="5295896" y="4571"/>
                </a:lnTo>
                <a:close/>
              </a:path>
            </a:pathLst>
          </a:custGeom>
          <a:solidFill>
            <a:srgbClr val="808080"/>
          </a:solidFill>
        </p:spPr>
        <p:txBody>
          <a:bodyPr wrap="square" lIns="0" tIns="0" rIns="0" bIns="0" rtlCol="0"/>
          <a:lstStyle/>
          <a:p>
            <a:endParaRPr sz="1632"/>
          </a:p>
        </p:txBody>
      </p:sp>
      <p:sp>
        <p:nvSpPr>
          <p:cNvPr id="7" name="object 7"/>
          <p:cNvSpPr txBox="1"/>
          <p:nvPr/>
        </p:nvSpPr>
        <p:spPr>
          <a:xfrm>
            <a:off x="2438988" y="2087070"/>
            <a:ext cx="4590426" cy="474617"/>
          </a:xfrm>
          <a:prstGeom prst="rect">
            <a:avLst/>
          </a:prstGeom>
        </p:spPr>
        <p:txBody>
          <a:bodyPr vert="horz" wrap="square" lIns="0" tIns="0" rIns="0" bIns="0" rtlCol="0">
            <a:spAutoFit/>
          </a:bodyPr>
          <a:lstStyle/>
          <a:p>
            <a:pPr marL="11516"/>
            <a:r>
              <a:rPr sz="1542" b="1" i="1" dirty="0">
                <a:solidFill>
                  <a:srgbClr val="46C249"/>
                </a:solidFill>
                <a:latin typeface="Consolas"/>
                <a:cs typeface="Consolas"/>
              </a:rPr>
              <a:t>/</a:t>
            </a:r>
            <a:r>
              <a:rPr sz="1542" b="1" i="1" spc="5" dirty="0">
                <a:solidFill>
                  <a:srgbClr val="46C249"/>
                </a:solidFill>
                <a:latin typeface="Consolas"/>
                <a:cs typeface="Consolas"/>
              </a:rPr>
              <a:t>/</a:t>
            </a:r>
            <a:r>
              <a:rPr sz="1542" b="1" i="1" dirty="0">
                <a:solidFill>
                  <a:srgbClr val="46C249"/>
                </a:solidFill>
                <a:latin typeface="Times New Roman"/>
                <a:cs typeface="Times New Roman"/>
              </a:rPr>
              <a:t> </a:t>
            </a:r>
            <a:r>
              <a:rPr sz="1542" b="1" i="1" spc="77" dirty="0">
                <a:solidFill>
                  <a:srgbClr val="46C249"/>
                </a:solidFill>
                <a:latin typeface="Times New Roman"/>
                <a:cs typeface="Times New Roman"/>
              </a:rPr>
              <a:t> </a:t>
            </a:r>
            <a:r>
              <a:rPr lang="nl-NL" sz="1542" b="1" i="1" spc="-5" dirty="0" err="1">
                <a:solidFill>
                  <a:srgbClr val="46C249"/>
                </a:solidFill>
                <a:latin typeface="Consolas"/>
                <a:cs typeface="Consolas"/>
              </a:rPr>
              <a:t>book</a:t>
            </a:r>
            <a:r>
              <a:rPr lang="nl-NL" sz="1542" b="1" i="1" spc="-5" dirty="0">
                <a:solidFill>
                  <a:srgbClr val="46C249"/>
                </a:solidFill>
                <a:latin typeface="Consolas"/>
                <a:cs typeface="Consolas"/>
              </a:rPr>
              <a:t>-</a:t>
            </a:r>
            <a:r>
              <a:rPr sz="1542" b="1" i="1" spc="-5" dirty="0" err="1">
                <a:solidFill>
                  <a:srgbClr val="46C249"/>
                </a:solidFill>
                <a:latin typeface="Consolas"/>
                <a:cs typeface="Consolas"/>
              </a:rPr>
              <a:t>add.component.ts</a:t>
            </a:r>
            <a:endParaRPr sz="1542" b="1" dirty="0">
              <a:latin typeface="Consolas"/>
              <a:cs typeface="Consolas"/>
            </a:endParaRPr>
          </a:p>
          <a:p>
            <a:pPr marL="11516">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p:txBody>
      </p:sp>
      <p:sp>
        <p:nvSpPr>
          <p:cNvPr id="8" name="object 8"/>
          <p:cNvSpPr txBox="1"/>
          <p:nvPr/>
        </p:nvSpPr>
        <p:spPr>
          <a:xfrm>
            <a:off x="2438966" y="2802929"/>
            <a:ext cx="154549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marL="11516">
              <a:spcBef>
                <a:spcPts val="27"/>
              </a:spcBef>
            </a:pPr>
            <a:r>
              <a:rPr sz="1542" dirty="0">
                <a:latin typeface="Consolas"/>
                <a:cs typeface="Consolas"/>
              </a:rPr>
              <a:t>})</a:t>
            </a:r>
            <a:endParaRPr sz="1542">
              <a:latin typeface="Consolas"/>
              <a:cs typeface="Consolas"/>
            </a:endParaRPr>
          </a:p>
        </p:txBody>
      </p:sp>
      <p:sp>
        <p:nvSpPr>
          <p:cNvPr id="9" name="object 9"/>
          <p:cNvSpPr txBox="1"/>
          <p:nvPr/>
        </p:nvSpPr>
        <p:spPr>
          <a:xfrm>
            <a:off x="3972957" y="2657521"/>
            <a:ext cx="4840331"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add‐</a:t>
            </a:r>
            <a:r>
              <a:rPr sz="1542" dirty="0">
                <a:solidFill>
                  <a:srgbClr val="008000"/>
                </a:solidFill>
                <a:latin typeface="Consolas"/>
                <a:cs typeface="Consolas"/>
              </a:rPr>
              <a:t>city</a:t>
            </a:r>
            <a:r>
              <a:rPr sz="1542" spc="-5" dirty="0">
                <a:solidFill>
                  <a:srgbClr val="008000"/>
                </a:solidFill>
                <a:latin typeface="Consolas"/>
                <a:cs typeface="Consolas"/>
              </a:rPr>
              <a:t>'</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&lt;h1&gt;Ad</a:t>
            </a:r>
            <a:r>
              <a:rPr sz="1542" spc="5" dirty="0">
                <a:solidFill>
                  <a:srgbClr val="008000"/>
                </a:solidFill>
                <a:latin typeface="Consolas"/>
                <a:cs typeface="Consolas"/>
              </a:rPr>
              <a:t>d</a:t>
            </a:r>
            <a:r>
              <a:rPr sz="1542" dirty="0">
                <a:solidFill>
                  <a:srgbClr val="008000"/>
                </a:solidFill>
                <a:latin typeface="Times New Roman"/>
                <a:cs typeface="Times New Roman"/>
              </a:rPr>
              <a:t> </a:t>
            </a:r>
            <a:r>
              <a:rPr sz="1542" spc="82"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ityAddComponent{</a:t>
            </a:r>
            <a:endParaRPr sz="1542">
              <a:latin typeface="Consolas"/>
              <a:cs typeface="Consolas"/>
            </a:endParaRPr>
          </a:p>
        </p:txBody>
      </p:sp>
      <p:sp>
        <p:nvSpPr>
          <p:cNvPr id="10" name="object 10"/>
          <p:cNvSpPr txBox="1"/>
          <p:nvPr/>
        </p:nvSpPr>
        <p:spPr>
          <a:xfrm>
            <a:off x="2438944" y="3996244"/>
            <a:ext cx="1545496"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a:latin typeface="Consolas"/>
                <a:cs typeface="Consolas"/>
              </a:rPr>
              <a:t>B</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1" name="object 11"/>
          <p:cNvSpPr txBox="1"/>
          <p:nvPr/>
        </p:nvSpPr>
        <p:spPr>
          <a:xfrm>
            <a:off x="3972957" y="1122092"/>
            <a:ext cx="4225000" cy="362856"/>
          </a:xfrm>
          <a:prstGeom prst="rect">
            <a:avLst/>
          </a:prstGeom>
        </p:spPr>
        <p:txBody>
          <a:bodyPr vert="horz" wrap="square" lIns="0" tIns="0" rIns="0" bIns="0" rtlCol="0">
            <a:spAutoFit/>
          </a:bodyPr>
          <a:lstStyle/>
          <a:p>
            <a:pPr marL="11516"/>
            <a:r>
              <a:rPr sz="2358" spc="-18" dirty="0">
                <a:solidFill>
                  <a:srgbClr val="C00000"/>
                </a:solidFill>
                <a:latin typeface="Arial"/>
                <a:cs typeface="Arial"/>
              </a:rPr>
              <a:t>Elk</a:t>
            </a:r>
            <a:r>
              <a:rPr sz="2358" spc="-14" dirty="0">
                <a:solidFill>
                  <a:srgbClr val="C00000"/>
                </a:solidFill>
                <a:latin typeface="Arial"/>
                <a:cs typeface="Arial"/>
              </a:rPr>
              <a:t>e</a:t>
            </a:r>
            <a:r>
              <a:rPr sz="2358" spc="-5" dirty="0">
                <a:solidFill>
                  <a:srgbClr val="C00000"/>
                </a:solidFill>
                <a:latin typeface="Arial"/>
                <a:cs typeface="Arial"/>
              </a:rPr>
              <a:t> </a:t>
            </a:r>
            <a:r>
              <a:rPr sz="2358" spc="-23" dirty="0">
                <a:solidFill>
                  <a:srgbClr val="C00000"/>
                </a:solidFill>
                <a:latin typeface="Arial"/>
                <a:cs typeface="Arial"/>
              </a:rPr>
              <a:t>componen</a:t>
            </a:r>
            <a:r>
              <a:rPr sz="2358" spc="-9" dirty="0">
                <a:solidFill>
                  <a:srgbClr val="C00000"/>
                </a:solidFill>
                <a:latin typeface="Arial"/>
                <a:cs typeface="Arial"/>
              </a:rPr>
              <a:t>t</a:t>
            </a:r>
            <a:r>
              <a:rPr sz="2358" spc="-5" dirty="0">
                <a:solidFill>
                  <a:srgbClr val="C00000"/>
                </a:solidFill>
                <a:latin typeface="Arial"/>
                <a:cs typeface="Arial"/>
              </a:rPr>
              <a:t> </a:t>
            </a:r>
            <a:r>
              <a:rPr sz="2358" spc="-14" dirty="0">
                <a:solidFill>
                  <a:srgbClr val="C00000"/>
                </a:solidFill>
                <a:latin typeface="Arial"/>
                <a:cs typeface="Arial"/>
              </a:rPr>
              <a:t>is</a:t>
            </a:r>
            <a:r>
              <a:rPr sz="2358" spc="-5" dirty="0">
                <a:solidFill>
                  <a:srgbClr val="C00000"/>
                </a:solidFill>
                <a:latin typeface="Arial"/>
                <a:cs typeface="Arial"/>
              </a:rPr>
              <a:t> </a:t>
            </a:r>
            <a:r>
              <a:rPr sz="2358" spc="-18" dirty="0" err="1">
                <a:solidFill>
                  <a:srgbClr val="C00000"/>
                </a:solidFill>
                <a:latin typeface="Arial"/>
                <a:cs typeface="Arial"/>
              </a:rPr>
              <a:t>ee</a:t>
            </a:r>
            <a:r>
              <a:rPr sz="2358" spc="-14" dirty="0" err="1">
                <a:solidFill>
                  <a:srgbClr val="C00000"/>
                </a:solidFill>
                <a:latin typeface="Arial"/>
                <a:cs typeface="Arial"/>
              </a:rPr>
              <a:t>n</a:t>
            </a:r>
            <a:r>
              <a:rPr sz="2358" spc="-5" dirty="0">
                <a:solidFill>
                  <a:srgbClr val="C00000"/>
                </a:solidFill>
                <a:latin typeface="Arial"/>
                <a:cs typeface="Arial"/>
              </a:rPr>
              <a:t> </a:t>
            </a:r>
            <a:r>
              <a:rPr sz="2358" spc="-18" dirty="0">
                <a:solidFill>
                  <a:srgbClr val="C00000"/>
                </a:solidFill>
                <a:latin typeface="Arial"/>
                <a:cs typeface="Arial"/>
              </a:rPr>
              <a:t>route</a:t>
            </a:r>
            <a:r>
              <a:rPr lang="nl-NL" sz="2358" spc="-18" dirty="0">
                <a:solidFill>
                  <a:srgbClr val="C00000"/>
                </a:solidFill>
                <a:latin typeface="Arial"/>
                <a:cs typeface="Arial"/>
              </a:rPr>
              <a:t>!</a:t>
            </a:r>
            <a:endParaRPr sz="2358" dirty="0">
              <a:solidFill>
                <a:srgbClr val="C00000"/>
              </a:solidFill>
              <a:latin typeface="Arial"/>
              <a:cs typeface="Arial"/>
            </a:endParaRPr>
          </a:p>
        </p:txBody>
      </p:sp>
      <p:sp>
        <p:nvSpPr>
          <p:cNvPr id="12" name="object 12"/>
          <p:cNvSpPr/>
          <p:nvPr/>
        </p:nvSpPr>
        <p:spPr>
          <a:xfrm>
            <a:off x="4019717" y="2657521"/>
            <a:ext cx="4793690" cy="3283893"/>
          </a:xfrm>
          <a:custGeom>
            <a:avLst/>
            <a:gdLst/>
            <a:ahLst/>
            <a:cxnLst/>
            <a:rect l="l" t="t" r="r" b="b"/>
            <a:pathLst>
              <a:path w="5286375" h="3621404">
                <a:moveTo>
                  <a:pt x="0" y="3621023"/>
                </a:moveTo>
                <a:lnTo>
                  <a:pt x="5285993" y="3621023"/>
                </a:lnTo>
                <a:lnTo>
                  <a:pt x="5285993" y="0"/>
                </a:lnTo>
                <a:lnTo>
                  <a:pt x="0" y="0"/>
                </a:lnTo>
                <a:lnTo>
                  <a:pt x="0" y="3621023"/>
                </a:lnTo>
                <a:close/>
              </a:path>
            </a:pathLst>
          </a:custGeom>
          <a:solidFill>
            <a:srgbClr val="FFFFFF"/>
          </a:solidFill>
        </p:spPr>
        <p:txBody>
          <a:bodyPr wrap="square" lIns="0" tIns="0" rIns="0" bIns="0" rtlCol="0"/>
          <a:lstStyle/>
          <a:p>
            <a:endParaRPr sz="1632"/>
          </a:p>
        </p:txBody>
      </p:sp>
      <p:sp>
        <p:nvSpPr>
          <p:cNvPr id="13" name="object 13"/>
          <p:cNvSpPr/>
          <p:nvPr/>
        </p:nvSpPr>
        <p:spPr>
          <a:xfrm>
            <a:off x="4014880" y="2652690"/>
            <a:ext cx="4803479" cy="3292530"/>
          </a:xfrm>
          <a:custGeom>
            <a:avLst/>
            <a:gdLst/>
            <a:ahLst/>
            <a:cxnLst/>
            <a:rect l="l" t="t" r="r" b="b"/>
            <a:pathLst>
              <a:path w="5297170" h="3630929">
                <a:moveTo>
                  <a:pt x="5293613" y="0"/>
                </a:moveTo>
                <a:lnTo>
                  <a:pt x="2285" y="0"/>
                </a:lnTo>
                <a:lnTo>
                  <a:pt x="0" y="2285"/>
                </a:lnTo>
                <a:lnTo>
                  <a:pt x="0" y="3628637"/>
                </a:lnTo>
                <a:lnTo>
                  <a:pt x="2285" y="3630923"/>
                </a:lnTo>
                <a:lnTo>
                  <a:pt x="5293613" y="3630923"/>
                </a:lnTo>
                <a:lnTo>
                  <a:pt x="5296661" y="3628637"/>
                </a:lnTo>
                <a:lnTo>
                  <a:pt x="5296661" y="3626351"/>
                </a:lnTo>
                <a:lnTo>
                  <a:pt x="10667" y="3626351"/>
                </a:lnTo>
                <a:lnTo>
                  <a:pt x="5333" y="3621017"/>
                </a:lnTo>
                <a:lnTo>
                  <a:pt x="10667" y="3621017"/>
                </a:lnTo>
                <a:lnTo>
                  <a:pt x="10667" y="10667"/>
                </a:lnTo>
                <a:lnTo>
                  <a:pt x="5333" y="10667"/>
                </a:lnTo>
                <a:lnTo>
                  <a:pt x="10667" y="5333"/>
                </a:lnTo>
                <a:lnTo>
                  <a:pt x="5296661" y="5333"/>
                </a:lnTo>
                <a:lnTo>
                  <a:pt x="5296661" y="2285"/>
                </a:lnTo>
                <a:lnTo>
                  <a:pt x="5293613" y="0"/>
                </a:lnTo>
                <a:close/>
              </a:path>
              <a:path w="5297170" h="3630929">
                <a:moveTo>
                  <a:pt x="10667" y="3621017"/>
                </a:moveTo>
                <a:lnTo>
                  <a:pt x="5333" y="3621017"/>
                </a:lnTo>
                <a:lnTo>
                  <a:pt x="10667" y="3626351"/>
                </a:lnTo>
                <a:lnTo>
                  <a:pt x="10667" y="3621017"/>
                </a:lnTo>
                <a:close/>
              </a:path>
              <a:path w="5297170" h="3630929">
                <a:moveTo>
                  <a:pt x="5285993" y="3621017"/>
                </a:moveTo>
                <a:lnTo>
                  <a:pt x="10667" y="3621017"/>
                </a:lnTo>
                <a:lnTo>
                  <a:pt x="10667" y="3626351"/>
                </a:lnTo>
                <a:lnTo>
                  <a:pt x="5285993" y="3626351"/>
                </a:lnTo>
                <a:lnTo>
                  <a:pt x="5285993" y="3621017"/>
                </a:lnTo>
                <a:close/>
              </a:path>
              <a:path w="5297170" h="3630929">
                <a:moveTo>
                  <a:pt x="5285993" y="5333"/>
                </a:moveTo>
                <a:lnTo>
                  <a:pt x="5285993" y="3626351"/>
                </a:lnTo>
                <a:lnTo>
                  <a:pt x="5291327" y="3621017"/>
                </a:lnTo>
                <a:lnTo>
                  <a:pt x="5296661" y="3621017"/>
                </a:lnTo>
                <a:lnTo>
                  <a:pt x="5296661" y="10667"/>
                </a:lnTo>
                <a:lnTo>
                  <a:pt x="5291327" y="10667"/>
                </a:lnTo>
                <a:lnTo>
                  <a:pt x="5285993" y="5333"/>
                </a:lnTo>
                <a:close/>
              </a:path>
              <a:path w="5297170" h="3630929">
                <a:moveTo>
                  <a:pt x="5296661" y="3621017"/>
                </a:moveTo>
                <a:lnTo>
                  <a:pt x="5291327" y="3621017"/>
                </a:lnTo>
                <a:lnTo>
                  <a:pt x="5285993" y="3626351"/>
                </a:lnTo>
                <a:lnTo>
                  <a:pt x="5296661" y="3626351"/>
                </a:lnTo>
                <a:lnTo>
                  <a:pt x="5296661" y="3621017"/>
                </a:lnTo>
                <a:close/>
              </a:path>
              <a:path w="5297170" h="3630929">
                <a:moveTo>
                  <a:pt x="10667" y="5333"/>
                </a:moveTo>
                <a:lnTo>
                  <a:pt x="5333" y="10667"/>
                </a:lnTo>
                <a:lnTo>
                  <a:pt x="10667" y="10667"/>
                </a:lnTo>
                <a:lnTo>
                  <a:pt x="10667" y="5333"/>
                </a:lnTo>
                <a:close/>
              </a:path>
              <a:path w="5297170" h="3630929">
                <a:moveTo>
                  <a:pt x="5285993" y="5333"/>
                </a:moveTo>
                <a:lnTo>
                  <a:pt x="10667" y="5333"/>
                </a:lnTo>
                <a:lnTo>
                  <a:pt x="10667" y="10667"/>
                </a:lnTo>
                <a:lnTo>
                  <a:pt x="5285993" y="10667"/>
                </a:lnTo>
                <a:lnTo>
                  <a:pt x="5285993" y="5333"/>
                </a:lnTo>
                <a:close/>
              </a:path>
              <a:path w="5297170" h="3630929">
                <a:moveTo>
                  <a:pt x="5296661" y="5333"/>
                </a:moveTo>
                <a:lnTo>
                  <a:pt x="5285993" y="5333"/>
                </a:lnTo>
                <a:lnTo>
                  <a:pt x="5291327" y="10667"/>
                </a:lnTo>
                <a:lnTo>
                  <a:pt x="5296661" y="10667"/>
                </a:lnTo>
                <a:lnTo>
                  <a:pt x="5296661" y="5333"/>
                </a:lnTo>
                <a:close/>
              </a:path>
            </a:pathLst>
          </a:custGeom>
          <a:solidFill>
            <a:srgbClr val="808080"/>
          </a:solidFill>
        </p:spPr>
        <p:txBody>
          <a:bodyPr wrap="square" lIns="0" tIns="0" rIns="0" bIns="0" rtlCol="0"/>
          <a:lstStyle/>
          <a:p>
            <a:endParaRPr sz="1632"/>
          </a:p>
        </p:txBody>
      </p:sp>
      <p:sp>
        <p:nvSpPr>
          <p:cNvPr id="14" name="object 14"/>
          <p:cNvSpPr txBox="1"/>
          <p:nvPr/>
        </p:nvSpPr>
        <p:spPr>
          <a:xfrm>
            <a:off x="6283584" y="3101823"/>
            <a:ext cx="4660100"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ity'</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i</a:t>
            </a:r>
            <a:r>
              <a:rPr sz="1542" spc="5" dirty="0">
                <a:solidFill>
                  <a:srgbClr val="008000"/>
                </a:solidFill>
                <a:latin typeface="Consolas"/>
                <a:cs typeface="Consolas"/>
              </a:rPr>
              <a:t>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tComponent{</a:t>
            </a:r>
            <a:endParaRPr sz="1542">
              <a:latin typeface="Consolas"/>
              <a:cs typeface="Consolas"/>
            </a:endParaRPr>
          </a:p>
        </p:txBody>
      </p:sp>
      <p:sp>
        <p:nvSpPr>
          <p:cNvPr id="15" name="object 15"/>
          <p:cNvSpPr txBox="1"/>
          <p:nvPr/>
        </p:nvSpPr>
        <p:spPr>
          <a:xfrm>
            <a:off x="4097302" y="4654751"/>
            <a:ext cx="2197900"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a:latin typeface="Consolas"/>
                <a:cs typeface="Consolas"/>
              </a:rPr>
              <a:t>Edi</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6" name="object 16"/>
          <p:cNvSpPr/>
          <p:nvPr/>
        </p:nvSpPr>
        <p:spPr>
          <a:xfrm>
            <a:off x="6416044" y="3101822"/>
            <a:ext cx="4528238" cy="3283893"/>
          </a:xfrm>
          <a:custGeom>
            <a:avLst/>
            <a:gdLst/>
            <a:ahLst/>
            <a:cxnLst/>
            <a:rect l="l" t="t" r="r" b="b"/>
            <a:pathLst>
              <a:path w="4993640" h="3621404">
                <a:moveTo>
                  <a:pt x="0" y="3621023"/>
                </a:moveTo>
                <a:lnTo>
                  <a:pt x="4993507" y="3621023"/>
                </a:lnTo>
                <a:lnTo>
                  <a:pt x="4993507" y="0"/>
                </a:lnTo>
                <a:lnTo>
                  <a:pt x="0" y="0"/>
                </a:lnTo>
                <a:lnTo>
                  <a:pt x="0" y="3621023"/>
                </a:lnTo>
                <a:close/>
              </a:path>
            </a:pathLst>
          </a:custGeom>
          <a:solidFill>
            <a:srgbClr val="FFFFFF"/>
          </a:solidFill>
        </p:spPr>
        <p:txBody>
          <a:bodyPr wrap="square" lIns="0" tIns="0" rIns="0" bIns="0" rtlCol="0"/>
          <a:lstStyle/>
          <a:p>
            <a:endParaRPr sz="1632"/>
          </a:p>
        </p:txBody>
      </p:sp>
      <p:sp>
        <p:nvSpPr>
          <p:cNvPr id="17" name="object 17"/>
          <p:cNvSpPr/>
          <p:nvPr/>
        </p:nvSpPr>
        <p:spPr>
          <a:xfrm>
            <a:off x="6411898" y="3097683"/>
            <a:ext cx="4531693" cy="3292530"/>
          </a:xfrm>
          <a:custGeom>
            <a:avLst/>
            <a:gdLst/>
            <a:ahLst/>
            <a:cxnLst/>
            <a:rect l="l" t="t" r="r" b="b"/>
            <a:pathLst>
              <a:path w="4997450" h="3630929">
                <a:moveTo>
                  <a:pt x="4997318" y="0"/>
                </a:moveTo>
                <a:lnTo>
                  <a:pt x="2285" y="0"/>
                </a:lnTo>
                <a:lnTo>
                  <a:pt x="0" y="2285"/>
                </a:lnTo>
                <a:lnTo>
                  <a:pt x="0" y="3628637"/>
                </a:lnTo>
                <a:lnTo>
                  <a:pt x="2285" y="3630923"/>
                </a:lnTo>
                <a:lnTo>
                  <a:pt x="4997318" y="3630923"/>
                </a:lnTo>
                <a:lnTo>
                  <a:pt x="4997318" y="3625589"/>
                </a:lnTo>
                <a:lnTo>
                  <a:pt x="9905" y="3625589"/>
                </a:lnTo>
                <a:lnTo>
                  <a:pt x="4571" y="3620255"/>
                </a:lnTo>
                <a:lnTo>
                  <a:pt x="9905" y="3620255"/>
                </a:lnTo>
                <a:lnTo>
                  <a:pt x="9905" y="9905"/>
                </a:lnTo>
                <a:lnTo>
                  <a:pt x="4571" y="9905"/>
                </a:lnTo>
                <a:lnTo>
                  <a:pt x="9905" y="4571"/>
                </a:lnTo>
                <a:lnTo>
                  <a:pt x="4997318" y="4571"/>
                </a:lnTo>
                <a:lnTo>
                  <a:pt x="4997318" y="0"/>
                </a:lnTo>
                <a:close/>
              </a:path>
              <a:path w="4997450" h="3630929">
                <a:moveTo>
                  <a:pt x="9905" y="3620255"/>
                </a:moveTo>
                <a:lnTo>
                  <a:pt x="4571" y="3620255"/>
                </a:lnTo>
                <a:lnTo>
                  <a:pt x="9905" y="3625589"/>
                </a:lnTo>
                <a:lnTo>
                  <a:pt x="9905" y="3620255"/>
                </a:lnTo>
                <a:close/>
              </a:path>
              <a:path w="4997450" h="3630929">
                <a:moveTo>
                  <a:pt x="4997318" y="3620255"/>
                </a:moveTo>
                <a:lnTo>
                  <a:pt x="9905" y="3620255"/>
                </a:lnTo>
                <a:lnTo>
                  <a:pt x="9905" y="3625589"/>
                </a:lnTo>
                <a:lnTo>
                  <a:pt x="4997318" y="3625589"/>
                </a:lnTo>
                <a:lnTo>
                  <a:pt x="4997318" y="3620255"/>
                </a:lnTo>
                <a:close/>
              </a:path>
              <a:path w="4997450" h="3630929">
                <a:moveTo>
                  <a:pt x="9905" y="4571"/>
                </a:moveTo>
                <a:lnTo>
                  <a:pt x="4571" y="9905"/>
                </a:lnTo>
                <a:lnTo>
                  <a:pt x="9905" y="9905"/>
                </a:lnTo>
                <a:lnTo>
                  <a:pt x="9905" y="4571"/>
                </a:lnTo>
                <a:close/>
              </a:path>
              <a:path w="4997450" h="3630929">
                <a:moveTo>
                  <a:pt x="4997318" y="4571"/>
                </a:moveTo>
                <a:lnTo>
                  <a:pt x="9905" y="4571"/>
                </a:lnTo>
                <a:lnTo>
                  <a:pt x="9905" y="9905"/>
                </a:lnTo>
                <a:lnTo>
                  <a:pt x="4997318" y="9905"/>
                </a:lnTo>
                <a:lnTo>
                  <a:pt x="4997318" y="4571"/>
                </a:lnTo>
                <a:close/>
              </a:path>
            </a:pathLst>
          </a:custGeom>
          <a:solidFill>
            <a:srgbClr val="808080"/>
          </a:solidFill>
        </p:spPr>
        <p:txBody>
          <a:bodyPr wrap="square" lIns="0" tIns="0" rIns="0" bIns="0" rtlCol="0"/>
          <a:lstStyle/>
          <a:p>
            <a:endParaRPr sz="1632"/>
          </a:p>
        </p:txBody>
      </p:sp>
      <p:sp>
        <p:nvSpPr>
          <p:cNvPr id="18" name="object 18"/>
          <p:cNvSpPr txBox="1"/>
          <p:nvPr/>
        </p:nvSpPr>
        <p:spPr>
          <a:xfrm>
            <a:off x="4097348" y="2745577"/>
            <a:ext cx="5355689" cy="673326"/>
          </a:xfrm>
          <a:prstGeom prst="rect">
            <a:avLst/>
          </a:prstGeom>
        </p:spPr>
        <p:txBody>
          <a:bodyPr vert="horz" wrap="square" lIns="0" tIns="0" rIns="0" bIns="0" rtlCol="0">
            <a:spAutoFit/>
          </a:bodyPr>
          <a:lstStyle/>
          <a:p>
            <a:pPr marL="11516"/>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edit.component.ts</a:t>
            </a:r>
            <a:endParaRPr sz="1542" dirty="0">
              <a:latin typeface="Consolas"/>
              <a:cs typeface="Consolas"/>
            </a:endParaRPr>
          </a:p>
          <a:p>
            <a:pPr marL="11516">
              <a:lnSpc>
                <a:spcPts val="1736"/>
              </a:lnSpc>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2407495">
              <a:lnSpc>
                <a:spcPts val="1736"/>
              </a:lnSpc>
            </a:pPr>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detail.component.ts</a:t>
            </a:r>
            <a:endParaRPr sz="1542" dirty="0">
              <a:latin typeface="Consolas"/>
              <a:cs typeface="Consolas"/>
            </a:endParaRPr>
          </a:p>
        </p:txBody>
      </p:sp>
      <p:sp>
        <p:nvSpPr>
          <p:cNvPr id="19" name="object 19"/>
          <p:cNvSpPr txBox="1"/>
          <p:nvPr/>
        </p:nvSpPr>
        <p:spPr>
          <a:xfrm>
            <a:off x="4097323" y="3461435"/>
            <a:ext cx="219847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'edit</a:t>
            </a:r>
            <a:r>
              <a:rPr sz="1542" dirty="0">
                <a:solidFill>
                  <a:srgbClr val="008000"/>
                </a:solidFill>
                <a:latin typeface="Consolas"/>
                <a:cs typeface="Consolas"/>
              </a:rPr>
              <a:t>‐</a:t>
            </a:r>
            <a:r>
              <a:rPr lang="nl-NL" sz="1542" spc="-5" dirty="0">
                <a:solidFill>
                  <a:srgbClr val="008000"/>
                </a:solidFill>
                <a:latin typeface="Consolas"/>
                <a:cs typeface="Consolas"/>
              </a:rPr>
              <a:t>b</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`&lt;h1&gt;Ed</a:t>
            </a:r>
            <a:endParaRPr sz="1542" dirty="0">
              <a:latin typeface="Consolas"/>
              <a:cs typeface="Consolas"/>
            </a:endParaRPr>
          </a:p>
          <a:p>
            <a:pPr marL="11516">
              <a:spcBef>
                <a:spcPts val="27"/>
              </a:spcBef>
            </a:pPr>
            <a:r>
              <a:rPr sz="1542" dirty="0">
                <a:latin typeface="Consolas"/>
                <a:cs typeface="Consolas"/>
              </a:rPr>
              <a:t>})</a:t>
            </a:r>
          </a:p>
        </p:txBody>
      </p:sp>
      <p:sp>
        <p:nvSpPr>
          <p:cNvPr id="20" name="object 20"/>
          <p:cNvSpPr txBox="1"/>
          <p:nvPr/>
        </p:nvSpPr>
        <p:spPr>
          <a:xfrm>
            <a:off x="6493676" y="3429651"/>
            <a:ext cx="4481596" cy="237309"/>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endParaRPr sz="1542" dirty="0">
              <a:latin typeface="Consolas"/>
              <a:cs typeface="Consolas"/>
            </a:endParaRPr>
          </a:p>
        </p:txBody>
      </p:sp>
      <p:sp>
        <p:nvSpPr>
          <p:cNvPr id="21" name="object 21"/>
          <p:cNvSpPr txBox="1"/>
          <p:nvPr/>
        </p:nvSpPr>
        <p:spPr>
          <a:xfrm>
            <a:off x="6493607" y="3906429"/>
            <a:ext cx="4045702" cy="953979"/>
          </a:xfrm>
          <a:prstGeom prst="rect">
            <a:avLst/>
          </a:prstGeom>
        </p:spPr>
        <p:txBody>
          <a:bodyPr vert="horz" wrap="square" lIns="0" tIns="0" rIns="0" bIns="0" rtlCol="0">
            <a:spAutoFit/>
          </a:bodyPr>
          <a:lstStyle/>
          <a:p>
            <a:pPr marL="11516"/>
            <a:r>
              <a:rPr sz="1542" spc="-5" dirty="0">
                <a:latin typeface="Consolas"/>
                <a:cs typeface="Consolas"/>
              </a:rPr>
              <a:t>@Component({</a:t>
            </a:r>
            <a:endParaRPr sz="1542" dirty="0">
              <a:latin typeface="Consolas"/>
              <a:cs typeface="Consolas"/>
            </a:endParaRPr>
          </a:p>
          <a:p>
            <a:pPr marL="338005" marR="4607">
              <a:lnSpc>
                <a:spcPct val="101499"/>
              </a:lnSpc>
              <a:spcBef>
                <a:spcPts val="5"/>
              </a:spcBef>
            </a:pP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'detail</a:t>
            </a:r>
            <a:r>
              <a:rPr sz="1542" dirty="0">
                <a:solidFill>
                  <a:srgbClr val="008000"/>
                </a:solidFill>
                <a:latin typeface="Consolas"/>
                <a:cs typeface="Consolas"/>
              </a:rPr>
              <a:t>‐</a:t>
            </a:r>
            <a:r>
              <a:rPr lang="nl-NL" sz="1542" spc="-5" dirty="0" err="1">
                <a:solidFill>
                  <a:srgbClr val="008000"/>
                </a:solidFill>
                <a:latin typeface="Consolas"/>
                <a:cs typeface="Consolas"/>
              </a:rPr>
              <a:t>book</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`&lt;h1&gt;Detai</a:t>
            </a:r>
            <a:r>
              <a:rPr sz="1542" spc="5" dirty="0">
                <a:solidFill>
                  <a:srgbClr val="008000"/>
                </a:solidFill>
                <a:latin typeface="Consolas"/>
                <a:cs typeface="Consolas"/>
              </a:rPr>
              <a:t>l</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lang="nl-NL" sz="1542" spc="-5" dirty="0" err="1">
                <a:solidFill>
                  <a:srgbClr val="008000"/>
                </a:solidFill>
                <a:latin typeface="Consolas"/>
                <a:cs typeface="Consolas"/>
              </a:rPr>
              <a:t>Book</a:t>
            </a:r>
            <a:r>
              <a:rPr sz="1542" spc="-5" dirty="0">
                <a:solidFill>
                  <a:srgbClr val="008000"/>
                </a:solidFill>
                <a:latin typeface="Consolas"/>
                <a:cs typeface="Consolas"/>
              </a:rPr>
              <a:t>&lt;/h1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a:t>
            </a:r>
            <a:endParaRPr sz="1542" dirty="0">
              <a:latin typeface="Consolas"/>
              <a:cs typeface="Consolas"/>
            </a:endParaRPr>
          </a:p>
          <a:p>
            <a:pPr marL="11516">
              <a:spcBef>
                <a:spcPts val="27"/>
              </a:spcBef>
            </a:pPr>
            <a:r>
              <a:rPr sz="1542" dirty="0">
                <a:latin typeface="Consolas"/>
                <a:cs typeface="Consolas"/>
              </a:rPr>
              <a:t>})</a:t>
            </a:r>
          </a:p>
        </p:txBody>
      </p:sp>
      <p:sp>
        <p:nvSpPr>
          <p:cNvPr id="22" name="object 22"/>
          <p:cNvSpPr txBox="1"/>
          <p:nvPr/>
        </p:nvSpPr>
        <p:spPr>
          <a:xfrm>
            <a:off x="6493585" y="5099744"/>
            <a:ext cx="3611535"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err="1">
                <a:latin typeface="Consolas"/>
                <a:cs typeface="Consolas"/>
              </a:rPr>
              <a:t>DetailComponent</a:t>
            </a:r>
            <a:r>
              <a:rPr sz="1542" spc="-5" dirty="0">
                <a:latin typeface="Consolas"/>
                <a:cs typeface="Consolas"/>
              </a:rPr>
              <a:t>{</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Tree>
    <p:extLst>
      <p:ext uri="{BB962C8B-B14F-4D97-AF65-F5344CB8AC3E}">
        <p14:creationId xmlns:p14="http://schemas.microsoft.com/office/powerpoint/2010/main" val="60128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FF077-3246-E841-844D-ACEA21846AF0}"/>
              </a:ext>
            </a:extLst>
          </p:cNvPr>
          <p:cNvSpPr>
            <a:spLocks noGrp="1"/>
          </p:cNvSpPr>
          <p:nvPr>
            <p:ph type="title"/>
          </p:nvPr>
        </p:nvSpPr>
        <p:spPr/>
        <p:txBody>
          <a:bodyPr/>
          <a:lstStyle/>
          <a:p>
            <a:pPr algn="ctr"/>
            <a:r>
              <a:rPr lang="en-US"/>
              <a:t>Exercise 1: </a:t>
            </a:r>
            <a:r>
              <a:rPr lang="en-US" dirty="0"/>
              <a:t>add a route for Component0</a:t>
            </a:r>
          </a:p>
        </p:txBody>
      </p:sp>
      <p:sp>
        <p:nvSpPr>
          <p:cNvPr id="3" name="Text Placeholder 2">
            <a:extLst>
              <a:ext uri="{FF2B5EF4-FFF2-40B4-BE49-F238E27FC236}">
                <a16:creationId xmlns:a16="http://schemas.microsoft.com/office/drawing/2014/main" id="{348AD68E-3366-3545-AEFB-86962CEA3298}"/>
              </a:ext>
            </a:extLst>
          </p:cNvPr>
          <p:cNvSpPr>
            <a:spLocks noGrp="1"/>
          </p:cNvSpPr>
          <p:nvPr>
            <p:ph type="body" idx="1"/>
          </p:nvPr>
        </p:nvSpPr>
        <p:spPr/>
        <p:txBody>
          <a:bodyPr/>
          <a:lstStyle/>
          <a:p>
            <a:endParaRPr lang="en-US" dirty="0"/>
          </a:p>
          <a:p>
            <a:endParaRPr lang="en-US" dirty="0"/>
          </a:p>
          <a:p>
            <a:pPr marL="0" indent="0" algn="ctr">
              <a:buNone/>
            </a:pPr>
            <a:r>
              <a:rPr lang="en-US" b="1" dirty="0"/>
              <a:t>see: Exercises Angular </a:t>
            </a:r>
            <a:r>
              <a:rPr lang="en-US" b="1" dirty="0" err="1"/>
              <a:t>Forms.docx</a:t>
            </a:r>
            <a:endParaRPr lang="en-US" b="1" dirty="0"/>
          </a:p>
          <a:p>
            <a:endParaRPr lang="en-US" dirty="0"/>
          </a:p>
        </p:txBody>
      </p:sp>
      <p:sp>
        <p:nvSpPr>
          <p:cNvPr id="4" name="object 6">
            <a:extLst>
              <a:ext uri="{FF2B5EF4-FFF2-40B4-BE49-F238E27FC236}">
                <a16:creationId xmlns:a16="http://schemas.microsoft.com/office/drawing/2014/main" id="{418C28CA-2B39-C346-A55D-E2998135C413}"/>
              </a:ext>
            </a:extLst>
          </p:cNvPr>
          <p:cNvSpPr/>
          <p:nvPr/>
        </p:nvSpPr>
        <p:spPr>
          <a:xfrm>
            <a:off x="6534615" y="3880624"/>
            <a:ext cx="3836082" cy="292784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6201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10620606" cy="1966949"/>
          </a:xfrm>
          <a:prstGeom prst="rect">
            <a:avLst/>
          </a:prstGeom>
        </p:spPr>
        <p:txBody>
          <a:bodyPr vert="horz" wrap="square" lIns="0" tIns="0" rIns="0" bIns="0" rtlCol="0">
            <a:spAutoFit/>
          </a:bodyPr>
          <a:lstStyle/>
          <a:p>
            <a:pPr marL="11516"/>
            <a:r>
              <a:rPr sz="2358" b="1" spc="-136" dirty="0" err="1">
                <a:latin typeface="Verdana"/>
                <a:cs typeface="Verdana"/>
              </a:rPr>
              <a:t>V</a:t>
            </a:r>
            <a:r>
              <a:rPr sz="2358" b="1" spc="-18" dirty="0" err="1">
                <a:latin typeface="Verdana"/>
                <a:cs typeface="Verdana"/>
              </a:rPr>
              <a:t>oor</a:t>
            </a:r>
            <a:r>
              <a:rPr sz="2358" b="1" spc="-41" dirty="0" err="1">
                <a:latin typeface="Verdana"/>
                <a:cs typeface="Verdana"/>
              </a:rPr>
              <a:t>k</a:t>
            </a:r>
            <a:r>
              <a:rPr sz="2358" b="1" spc="-18" dirty="0" err="1">
                <a:latin typeface="Verdana"/>
                <a:cs typeface="Verdana"/>
              </a:rPr>
              <a:t>enni</a:t>
            </a:r>
            <a:r>
              <a:rPr sz="2358" b="1" spc="-14" dirty="0" err="1">
                <a:latin typeface="Verdana"/>
                <a:cs typeface="Verdana"/>
              </a:rPr>
              <a:t>s</a:t>
            </a:r>
            <a:r>
              <a:rPr sz="2358" b="1" spc="263" dirty="0">
                <a:latin typeface="Times New Roman"/>
                <a:cs typeface="Times New Roman"/>
              </a:rPr>
              <a:t> </a:t>
            </a:r>
            <a:r>
              <a:rPr lang="nl-NL" sz="2358" b="1" spc="-23" dirty="0" err="1">
                <a:latin typeface="Verdana"/>
                <a:cs typeface="Verdana"/>
              </a:rPr>
              <a:t>Angular</a:t>
            </a:r>
            <a:r>
              <a:rPr sz="2358" b="1" spc="-23" dirty="0">
                <a:latin typeface="Verdana"/>
                <a:cs typeface="Verdana"/>
              </a:rPr>
              <a:t>?</a:t>
            </a:r>
            <a:endParaRPr lang="nl-NL" sz="2358" b="1" spc="-23" dirty="0">
              <a:latin typeface="Verdana"/>
              <a:cs typeface="Verdana"/>
            </a:endParaRPr>
          </a:p>
          <a:p>
            <a:pPr marL="11516"/>
            <a:endParaRPr sz="2358" b="1" dirty="0">
              <a:latin typeface="Verdana"/>
              <a:cs typeface="Verdana"/>
            </a:endParaRPr>
          </a:p>
          <a:p>
            <a:pPr marL="11516" marR="2963735">
              <a:lnSpc>
                <a:spcPct val="219099"/>
              </a:lnSpc>
            </a:pPr>
            <a:r>
              <a:rPr sz="2358" b="1" spc="-136" dirty="0" err="1">
                <a:latin typeface="Verdana"/>
                <a:cs typeface="Verdana"/>
              </a:rPr>
              <a:t>V</a:t>
            </a:r>
            <a:r>
              <a:rPr sz="2358" b="1" spc="-18" dirty="0" err="1">
                <a:latin typeface="Verdana"/>
                <a:cs typeface="Verdana"/>
              </a:rPr>
              <a:t>er</a:t>
            </a:r>
            <a:r>
              <a:rPr sz="2358" b="1" spc="-45" dirty="0" err="1">
                <a:latin typeface="Verdana"/>
                <a:cs typeface="Verdana"/>
              </a:rPr>
              <a:t>w</a:t>
            </a:r>
            <a:r>
              <a:rPr sz="2358" b="1" spc="-14" dirty="0" err="1">
                <a:latin typeface="Verdana"/>
                <a:cs typeface="Verdana"/>
              </a:rPr>
              <a:t>achtingen</a:t>
            </a:r>
            <a:r>
              <a:rPr sz="2358" b="1" spc="236" dirty="0">
                <a:latin typeface="Times New Roman"/>
                <a:cs typeface="Times New Roman"/>
              </a:rPr>
              <a:t> </a:t>
            </a:r>
            <a:r>
              <a:rPr sz="2358" b="1" spc="-63" dirty="0">
                <a:latin typeface="Verdana"/>
                <a:cs typeface="Verdana"/>
              </a:rPr>
              <a:t>v</a:t>
            </a:r>
            <a:r>
              <a:rPr sz="2358" b="1" spc="-23" dirty="0">
                <a:latin typeface="Verdana"/>
                <a:cs typeface="Verdana"/>
              </a:rPr>
              <a:t>a</a:t>
            </a:r>
            <a:r>
              <a:rPr sz="2358" b="1" spc="-18" dirty="0">
                <a:latin typeface="Verdana"/>
                <a:cs typeface="Verdana"/>
              </a:rPr>
              <a:t>n</a:t>
            </a:r>
            <a:r>
              <a:rPr sz="2358" b="1" spc="249" dirty="0">
                <a:latin typeface="Times New Roman"/>
                <a:cs typeface="Times New Roman"/>
              </a:rPr>
              <a:t> </a:t>
            </a:r>
            <a:r>
              <a:rPr sz="2358" b="1" spc="-23" dirty="0">
                <a:latin typeface="Verdana"/>
                <a:cs typeface="Verdana"/>
              </a:rPr>
              <a:t>d</a:t>
            </a:r>
            <a:r>
              <a:rPr sz="2358" b="1" spc="-18" dirty="0">
                <a:latin typeface="Verdana"/>
                <a:cs typeface="Verdana"/>
              </a:rPr>
              <a:t>e</a:t>
            </a:r>
            <a:r>
              <a:rPr sz="2358" b="1" spc="240" dirty="0">
                <a:latin typeface="Times New Roman"/>
                <a:cs typeface="Times New Roman"/>
              </a:rPr>
              <a:t> </a:t>
            </a:r>
            <a:r>
              <a:rPr sz="2358" b="1" spc="-18" dirty="0">
                <a:latin typeface="Verdana"/>
                <a:cs typeface="Verdana"/>
              </a:rPr>
              <a:t>cursus?</a:t>
            </a:r>
            <a:endParaRPr sz="2358" b="1" dirty="0">
              <a:latin typeface="Verdana"/>
              <a:cs typeface="Verdana"/>
            </a:endParaRPr>
          </a:p>
          <a:p>
            <a:pPr>
              <a:spcBef>
                <a:spcPts val="31"/>
              </a:spcBef>
            </a:pPr>
            <a:endParaRPr sz="2902" dirty="0">
              <a:latin typeface="Times New Roman"/>
              <a:cs typeface="Times New Roman"/>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17266</TotalTime>
  <Words>1634</Words>
  <Application>Microsoft Macintosh PowerPoint</Application>
  <PresentationFormat>Widescreen</PresentationFormat>
  <Paragraphs>414</Paragraphs>
  <Slides>52</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ＭＳ 明朝</vt:lpstr>
      <vt:lpstr>Arial</vt:lpstr>
      <vt:lpstr>Calibri</vt:lpstr>
      <vt:lpstr>Calibri Light</vt:lpstr>
      <vt:lpstr>Cambria</vt:lpstr>
      <vt:lpstr>Consolas</vt:lpstr>
      <vt:lpstr>Courier</vt:lpstr>
      <vt:lpstr>Courier New</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Flow Angular app consist of a treestructuur of components    </vt:lpstr>
      <vt:lpstr>PowerPoint Presentation</vt:lpstr>
      <vt:lpstr>Bootstrap flow Creates the component(s) and inserts each one into the browser DOM</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PowerPoint Presentation</vt:lpstr>
      <vt:lpstr>Routing architecture and goal</vt:lpstr>
      <vt:lpstr>PowerPoint Presentation</vt:lpstr>
      <vt:lpstr>PowerPoint Presentation</vt:lpstr>
      <vt:lpstr>1. Base Href toevoegen in index.html (!)</vt:lpstr>
      <vt:lpstr>PowerPoint Presentation</vt:lpstr>
      <vt:lpstr>3. Define Routes in app.Module.js</vt:lpstr>
      <vt:lpstr>4. Make MainComponent with Routing</vt:lpstr>
      <vt:lpstr>5. Create new Components</vt:lpstr>
      <vt:lpstr>Exercise 1: add a route for Component0</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1707</cp:revision>
  <dcterms:created xsi:type="dcterms:W3CDTF">2015-09-06T10:02:24Z</dcterms:created>
  <dcterms:modified xsi:type="dcterms:W3CDTF">2019-05-16T04:44:09Z</dcterms:modified>
</cp:coreProperties>
</file>